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6" r:id="rId2"/>
    <p:sldId id="257" r:id="rId3"/>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7413" autoAdjust="0"/>
    <p:restoredTop sz="94660"/>
  </p:normalViewPr>
  <p:slideViewPr>
    <p:cSldViewPr showGuides="1">
      <p:cViewPr>
        <p:scale>
          <a:sx n="126" d="100"/>
          <a:sy n="126" d="100"/>
        </p:scale>
        <p:origin x="-14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A8A066AD-C78F-4AAB-92B8-E53EF480E5B1}" type="datetimeFigureOut">
              <a:rPr lang="en-US" smtClean="0"/>
              <a:pPr/>
              <a:t>4/15/2011</a:t>
            </a:fld>
            <a:endParaRPr lang="en-US"/>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C206310C-2ADC-4C35-BE56-DD86654DC158}" type="slidenum">
              <a:rPr lang="en-US" smtClean="0"/>
              <a:pPr/>
              <a:t>‹Nº›</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206310C-2ADC-4C35-BE56-DD86654DC158}"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750" kern="1200" dirty="0">
              <a:solidFill>
                <a:schemeClr val="tx1"/>
              </a:solidFill>
              <a:latin typeface="Arial" pitchFamily="34" charset="0"/>
              <a:ea typeface="Times New Roman" pitchFamily="18" charset="0"/>
              <a:cs typeface="Arial" pitchFamily="34" charset="0"/>
            </a:endParaRPr>
          </a:p>
        </p:txBody>
      </p:sp>
      <p:sp>
        <p:nvSpPr>
          <p:cNvPr id="4" name="Slide Number Placeholder 3"/>
          <p:cNvSpPr>
            <a:spLocks noGrp="1"/>
          </p:cNvSpPr>
          <p:nvPr>
            <p:ph type="sldNum" sz="quarter" idx="10"/>
          </p:nvPr>
        </p:nvSpPr>
        <p:spPr/>
        <p:txBody>
          <a:bodyPr/>
          <a:lstStyle/>
          <a:p>
            <a:fld id="{C206310C-2ADC-4C35-BE56-DD86654DC158}" type="slidenum">
              <a:rPr lang="en-US" smtClean="0"/>
              <a:pPr/>
              <a:t>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B0732E2-E6DE-4077-A308-6B6F2D46ADE4}" type="datetimeFigureOut">
              <a:rPr lang="en-US" smtClean="0"/>
              <a:pPr/>
              <a:t>4/15/2011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85ECE2-60E9-4DA6-9988-8C707321A106}"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0732E2-E6DE-4077-A308-6B6F2D46ADE4}" type="datetimeFigureOut">
              <a:rPr lang="en-US" smtClean="0"/>
              <a:pPr/>
              <a:t>4/15/2011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85ECE2-60E9-4DA6-9988-8C707321A106}"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0732E2-E6DE-4077-A308-6B6F2D46ADE4}" type="datetimeFigureOut">
              <a:rPr lang="en-US" smtClean="0"/>
              <a:pPr/>
              <a:t>4/15/2011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85ECE2-60E9-4DA6-9988-8C707321A106}"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B0732E2-E6DE-4077-A308-6B6F2D46ADE4}" type="datetimeFigureOut">
              <a:rPr lang="en-US" smtClean="0"/>
              <a:pPr/>
              <a:t>4/15/2011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85ECE2-60E9-4DA6-9988-8C707321A106}"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B0732E2-E6DE-4077-A308-6B6F2D46ADE4}" type="datetimeFigureOut">
              <a:rPr lang="en-US" smtClean="0"/>
              <a:pPr/>
              <a:t>4/15/2011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85ECE2-60E9-4DA6-9988-8C707321A106}"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B0732E2-E6DE-4077-A308-6B6F2D46ADE4}" type="datetimeFigureOut">
              <a:rPr lang="en-US" smtClean="0"/>
              <a:pPr/>
              <a:t>4/15/2011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85ECE2-60E9-4DA6-9988-8C707321A106}"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0732E2-E6DE-4077-A308-6B6F2D46ADE4}" type="datetimeFigureOut">
              <a:rPr lang="en-US" smtClean="0"/>
              <a:pPr/>
              <a:t>4/15/2011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F85ECE2-60E9-4DA6-9988-8C707321A106}"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0732E2-E6DE-4077-A308-6B6F2D46ADE4}" type="datetimeFigureOut">
              <a:rPr lang="en-US" smtClean="0"/>
              <a:pPr/>
              <a:t>4/15/2011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85ECE2-60E9-4DA6-9988-8C707321A106}"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0732E2-E6DE-4077-A308-6B6F2D46ADE4}" type="datetimeFigureOut">
              <a:rPr lang="en-US" smtClean="0"/>
              <a:pPr/>
              <a:t>4/15/2011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85ECE2-60E9-4DA6-9988-8C707321A106}"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0732E2-E6DE-4077-A308-6B6F2D46ADE4}" type="datetimeFigureOut">
              <a:rPr lang="en-US" smtClean="0"/>
              <a:pPr/>
              <a:t>4/15/2011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85ECE2-60E9-4DA6-9988-8C707321A106}"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0732E2-E6DE-4077-A308-6B6F2D46ADE4}" type="datetimeFigureOut">
              <a:rPr lang="en-US" smtClean="0"/>
              <a:pPr/>
              <a:t>4/15/2011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85ECE2-60E9-4DA6-9988-8C707321A106}"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0732E2-E6DE-4077-A308-6B6F2D46ADE4}" type="datetimeFigureOut">
              <a:rPr lang="en-US" smtClean="0"/>
              <a:pPr/>
              <a:t>4/15/2011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85ECE2-60E9-4DA6-9988-8C707321A106}"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jpe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8.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7.gif"/><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hyperlink" Target="http://administracionelectronica.gob.es/es/comunidad/alias" TargetMode="External"/><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10"/>
          <p:cNvPicPr>
            <a:picLocks noChangeAspect="1" noChangeArrowheads="1"/>
          </p:cNvPicPr>
          <p:nvPr/>
        </p:nvPicPr>
        <p:blipFill>
          <a:blip r:embed="rId3" cstate="print"/>
          <a:srcRect l="22502" t="48000" r="33059" b="33487"/>
          <a:stretch>
            <a:fillRect/>
          </a:stretch>
        </p:blipFill>
        <p:spPr bwMode="auto">
          <a:xfrm>
            <a:off x="4869557" y="404664"/>
            <a:ext cx="1940440" cy="504056"/>
          </a:xfrm>
          <a:prstGeom prst="rect">
            <a:avLst/>
          </a:prstGeom>
          <a:noFill/>
        </p:spPr>
      </p:pic>
      <p:sp>
        <p:nvSpPr>
          <p:cNvPr id="12291" name="Rectangle 3"/>
          <p:cNvSpPr>
            <a:spLocks noChangeArrowheads="1"/>
          </p:cNvSpPr>
          <p:nvPr/>
        </p:nvSpPr>
        <p:spPr bwMode="auto">
          <a:xfrm>
            <a:off x="0" y="-7995"/>
            <a:ext cx="2555776" cy="180049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100" b="1" i="0" u="none" strike="noStrike" cap="none" normalizeH="0" baseline="0" dirty="0" smtClean="0">
                <a:ln>
                  <a:noFill/>
                </a:ln>
                <a:solidFill>
                  <a:schemeClr val="bg1">
                    <a:lumMod val="50000"/>
                  </a:schemeClr>
                </a:solidFill>
                <a:effectLst/>
                <a:latin typeface="Arial" pitchFamily="34" charset="0"/>
                <a:ea typeface="Times New Roman" pitchFamily="18" charset="0"/>
                <a:cs typeface="Arial" pitchFamily="34" charset="0"/>
              </a:rPr>
              <a:t>Qué es una Comunidad?</a:t>
            </a:r>
            <a:endParaRPr kumimoji="0" lang="en-US" sz="1100" b="0" i="0" u="none" strike="noStrike" cap="none" normalizeH="0" baseline="0" dirty="0" smtClean="0">
              <a:ln>
                <a:noFill/>
              </a:ln>
              <a:solidFill>
                <a:schemeClr val="bg1">
                  <a:lumMod val="50000"/>
                </a:schemeClr>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800" b="1" i="0" u="none" strike="noStrike" cap="none" normalizeH="0" baseline="0" dirty="0" smtClean="0">
                <a:ln>
                  <a:noFill/>
                </a:ln>
                <a:solidFill>
                  <a:srgbClr val="204AD2"/>
                </a:solidFill>
                <a:effectLst/>
                <a:latin typeface="Arial" pitchFamily="34" charset="0"/>
                <a:ea typeface="Times New Roman" pitchFamily="18" charset="0"/>
                <a:cs typeface="Arial" pitchFamily="34" charset="0"/>
              </a:rPr>
              <a:t>Comunidades…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sz="800" b="1" i="0" u="none" strike="noStrike" cap="none" normalizeH="0" baseline="0" dirty="0" smtClean="0">
              <a:ln>
                <a:noFill/>
              </a:ln>
              <a:solidFill>
                <a:srgbClr val="204AD2"/>
              </a:solidFill>
              <a:effectLst/>
              <a:latin typeface="Arial" pitchFamily="34" charset="0"/>
              <a:ea typeface="Times New Roman" pitchFamily="18" charset="0"/>
              <a:cs typeface="Arial" pitchFamily="34" charset="0"/>
            </a:endParaRPr>
          </a:p>
          <a:p>
            <a:pPr lvl="0" algn="just" fontAlgn="base">
              <a:spcBef>
                <a:spcPct val="0"/>
              </a:spcBef>
              <a:spcAft>
                <a:spcPct val="0"/>
              </a:spcAft>
            </a:pPr>
            <a:r>
              <a:rPr lang="es-ES" sz="700" dirty="0" smtClean="0">
                <a:latin typeface="Arial" pitchFamily="34" charset="0"/>
                <a:cs typeface="Arial" pitchFamily="34" charset="0"/>
              </a:rPr>
              <a:t>… compartir conocimientos, noticias y documentación entre agrupaciones de usuarios en torno a un tema determinado. </a:t>
            </a:r>
          </a:p>
          <a:p>
            <a:pPr lvl="0" algn="just" fontAlgn="base">
              <a:spcBef>
                <a:spcPct val="0"/>
              </a:spcBef>
              <a:spcAft>
                <a:spcPct val="0"/>
              </a:spcAft>
            </a:pPr>
            <a:endParaRPr lang="es-ES" sz="700" dirty="0" smtClean="0">
              <a:latin typeface="Arial" pitchFamily="34" charset="0"/>
              <a:cs typeface="Arial" pitchFamily="34" charset="0"/>
            </a:endParaRPr>
          </a:p>
          <a:p>
            <a:pPr marL="173038" lvl="0" indent="-173038" algn="just" eaLnBrk="0" fontAlgn="base" hangingPunct="0">
              <a:spcBef>
                <a:spcPct val="0"/>
              </a:spcBef>
              <a:spcAft>
                <a:spcPct val="0"/>
              </a:spcAft>
              <a:buFontTx/>
              <a:buChar char="•"/>
            </a:pPr>
            <a:r>
              <a:rPr kumimoji="0" lang="es-ES" sz="7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Pestaña General: </a:t>
            </a:r>
            <a:r>
              <a:rPr kumimoji="0" lang="es-ES" sz="7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Muestra</a:t>
            </a:r>
            <a:r>
              <a:rPr kumimoji="0" lang="es-ES" sz="700" b="0" i="0" u="none" strike="noStrike" cap="none" normalizeH="0" dirty="0" smtClean="0">
                <a:ln>
                  <a:noFill/>
                </a:ln>
                <a:solidFill>
                  <a:schemeClr val="tx1"/>
                </a:solidFill>
                <a:effectLst/>
                <a:latin typeface="Arial" pitchFamily="34" charset="0"/>
                <a:ea typeface="Times New Roman" pitchFamily="18" charset="0"/>
                <a:cs typeface="Arial" pitchFamily="34" charset="0"/>
              </a:rPr>
              <a:t> </a:t>
            </a:r>
            <a:r>
              <a:rPr kumimoji="0" lang="es-ES" sz="7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título, descripción y novedades. Pestaña pública. </a:t>
            </a:r>
          </a:p>
          <a:p>
            <a:pPr marL="173038" lvl="0" indent="-173038" algn="just" eaLnBrk="0" fontAlgn="base" hangingPunct="0">
              <a:spcBef>
                <a:spcPct val="0"/>
              </a:spcBef>
              <a:spcAft>
                <a:spcPct val="0"/>
              </a:spcAft>
              <a:buFontTx/>
              <a:buChar char="•"/>
            </a:pPr>
            <a:r>
              <a:rPr kumimoji="0" lang="es-ES" sz="7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Pestaña Documentación:</a:t>
            </a:r>
            <a:r>
              <a:rPr kumimoji="0" lang="es-ES" sz="7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Repositorio de descargas utilizado para compartir diferentes tipos de archivos y documentos por los usuarios colaboradores de la comunidad. Pestaña privada </a:t>
            </a:r>
            <a:r>
              <a:rPr kumimoji="0" lang="es-ES" sz="700" b="0" i="0" u="none" strike="noStrike" cap="none" normalizeH="0" dirty="0" smtClean="0">
                <a:ln>
                  <a:noFill/>
                </a:ln>
                <a:solidFill>
                  <a:schemeClr val="tx1"/>
                </a:solidFill>
                <a:effectLst/>
                <a:latin typeface="Arial" pitchFamily="34" charset="0"/>
                <a:ea typeface="Times New Roman" pitchFamily="18" charset="0"/>
                <a:cs typeface="Arial" pitchFamily="34" charset="0"/>
              </a:rPr>
              <a:t>(permisos gestionados por el Administrador de la comunidad)</a:t>
            </a:r>
            <a:endParaRPr kumimoji="0" lang="en-US" sz="700" b="0" i="0" u="none" strike="noStrike" cap="none" normalizeH="0" baseline="0" dirty="0" smtClean="0">
              <a:ln>
                <a:noFill/>
              </a:ln>
              <a:solidFill>
                <a:schemeClr val="tx1"/>
              </a:solidFill>
              <a:effectLst/>
              <a:latin typeface="Arial" pitchFamily="34" charset="0"/>
              <a:cs typeface="Arial" pitchFamily="34" charset="0"/>
            </a:endParaRPr>
          </a:p>
          <a:p>
            <a:pPr marL="173038" lvl="0" indent="-173038" algn="just" eaLnBrk="0" fontAlgn="base" hangingPunct="0">
              <a:spcBef>
                <a:spcPct val="0"/>
              </a:spcBef>
              <a:spcAft>
                <a:spcPct val="0"/>
              </a:spcAft>
              <a:buFontTx/>
              <a:buChar char="•"/>
            </a:pPr>
            <a:r>
              <a:rPr kumimoji="0" lang="es-ES" sz="7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Pestaña Colaboración:</a:t>
            </a:r>
            <a:r>
              <a:rPr kumimoji="0" lang="es-ES" sz="7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lang="es-ES" sz="700" dirty="0" smtClean="0">
                <a:latin typeface="Arial" pitchFamily="34" charset="0"/>
                <a:ea typeface="Times New Roman" pitchFamily="18" charset="0"/>
                <a:cs typeface="Arial" pitchFamily="34" charset="0"/>
              </a:rPr>
              <a:t>F</a:t>
            </a:r>
            <a:r>
              <a:rPr kumimoji="0" lang="es-ES" sz="7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oros de discusión asociados a la comunidad. Pestaña de acceso privado.</a:t>
            </a:r>
            <a:endParaRPr kumimoji="0" lang="en-US" sz="700" b="0" i="0" u="none" strike="noStrike" cap="none" normalizeH="0" baseline="0" dirty="0" smtClean="0">
              <a:ln>
                <a:noFill/>
              </a:ln>
              <a:solidFill>
                <a:schemeClr val="tx1"/>
              </a:solidFill>
              <a:effectLst/>
              <a:latin typeface="Arial" pitchFamily="34" charset="0"/>
              <a:cs typeface="Arial" pitchFamily="34" charset="0"/>
            </a:endParaRPr>
          </a:p>
        </p:txBody>
      </p:sp>
      <p:sp>
        <p:nvSpPr>
          <p:cNvPr id="12292" name="Rectangle 4"/>
          <p:cNvSpPr>
            <a:spLocks noChangeArrowheads="1"/>
          </p:cNvSpPr>
          <p:nvPr/>
        </p:nvSpPr>
        <p:spPr bwMode="auto">
          <a:xfrm>
            <a:off x="179512" y="2199784"/>
            <a:ext cx="2915816" cy="4924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2295" name="Text Box 7"/>
          <p:cNvSpPr txBox="1">
            <a:spLocks noChangeArrowheads="1"/>
          </p:cNvSpPr>
          <p:nvPr/>
        </p:nvSpPr>
        <p:spPr bwMode="auto">
          <a:xfrm>
            <a:off x="5004048" y="908719"/>
            <a:ext cx="1797642" cy="854571"/>
          </a:xfrm>
          <a:prstGeom prst="rect">
            <a:avLst/>
          </a:prstGeom>
          <a:noFill/>
          <a:ln w="9525">
            <a:solidFill>
              <a:schemeClr val="bg1">
                <a:lumMod val="85000"/>
              </a:schemeClr>
            </a:solidFill>
            <a:miter lim="800000"/>
            <a:headEnd/>
            <a:tailEnd/>
          </a:ln>
        </p:spPr>
        <p:txBody>
          <a:bodyPr vert="horz" wrap="square" lIns="91440" tIns="45720" rIns="91440" bIns="45720" numCol="1" anchor="t" anchorCtr="0" compatLnSpc="1">
            <a:prstTxWarp prst="textNoShape">
              <a:avLst/>
            </a:prstTxWarp>
          </a:bodyPr>
          <a:lstStyle/>
          <a:p>
            <a:pPr marL="173038" marR="0" lvl="0" indent="-173038" algn="l" defTabSz="914400" rtl="0" eaLnBrk="1" fontAlgn="base" latinLnBrk="0" hangingPunct="1">
              <a:lnSpc>
                <a:spcPct val="100000"/>
              </a:lnSpc>
              <a:spcBef>
                <a:spcPct val="0"/>
              </a:spcBef>
              <a:spcAft>
                <a:spcPts val="1000"/>
              </a:spcAft>
              <a:buClrTx/>
              <a:buSzTx/>
              <a:buFontTx/>
              <a:buNone/>
              <a:tabLst/>
            </a:pPr>
            <a:r>
              <a:rPr lang="es-ES" sz="800" b="1" dirty="0" smtClean="0">
                <a:solidFill>
                  <a:srgbClr val="204AD2"/>
                </a:solidFill>
                <a:latin typeface="Arial" pitchFamily="34" charset="0"/>
                <a:ea typeface="Times New Roman" pitchFamily="18" charset="0"/>
                <a:cs typeface="Arial" pitchFamily="34" charset="0"/>
              </a:rPr>
              <a:t>      Acceso </a:t>
            </a:r>
            <a:r>
              <a:rPr lang="es-ES" sz="800" b="1" dirty="0">
                <a:solidFill>
                  <a:srgbClr val="204AD2"/>
                </a:solidFill>
                <a:latin typeface="Arial" pitchFamily="34" charset="0"/>
                <a:ea typeface="Times New Roman" pitchFamily="18" charset="0"/>
                <a:cs typeface="Arial" pitchFamily="34" charset="0"/>
              </a:rPr>
              <a:t>al detalle de la </a:t>
            </a:r>
            <a:r>
              <a:rPr lang="es-ES" sz="800" b="1" dirty="0" smtClean="0">
                <a:solidFill>
                  <a:srgbClr val="204AD2"/>
                </a:solidFill>
                <a:latin typeface="Arial" pitchFamily="34" charset="0"/>
                <a:ea typeface="Times New Roman" pitchFamily="18" charset="0"/>
                <a:cs typeface="Arial" pitchFamily="34" charset="0"/>
              </a:rPr>
              <a:t> Comunidad:</a:t>
            </a:r>
          </a:p>
          <a:p>
            <a:pPr marL="0" marR="0" lvl="0" indent="0" algn="l" defTabSz="914400" rtl="0" eaLnBrk="1" fontAlgn="base" latinLnBrk="0" hangingPunct="1">
              <a:lnSpc>
                <a:spcPct val="100000"/>
              </a:lnSpc>
              <a:spcBef>
                <a:spcPct val="0"/>
              </a:spcBef>
              <a:spcAft>
                <a:spcPts val="1000"/>
              </a:spcAft>
              <a:buClrTx/>
              <a:buSzTx/>
              <a:buFontTx/>
              <a:buNone/>
              <a:tabLst/>
            </a:pPr>
            <a:r>
              <a:rPr lang="es-ES" sz="800" b="1" dirty="0" smtClean="0">
                <a:solidFill>
                  <a:srgbClr val="204AD2"/>
                </a:solidFill>
                <a:latin typeface="Arial" pitchFamily="34" charset="0"/>
                <a:ea typeface="Times New Roman" pitchFamily="18" charset="0"/>
                <a:cs typeface="Arial" pitchFamily="34" charset="0"/>
              </a:rPr>
              <a:t> </a:t>
            </a:r>
            <a:r>
              <a:rPr lang="es-ES" sz="700" dirty="0" smtClean="0">
                <a:latin typeface="Arial" pitchFamily="34" charset="0"/>
                <a:cs typeface="Arial" pitchFamily="34" charset="0"/>
              </a:rPr>
              <a:t>A través del enlace </a:t>
            </a:r>
            <a:r>
              <a:rPr lang="es-ES" sz="700" i="1" dirty="0" smtClean="0">
                <a:latin typeface="Arial" pitchFamily="34" charset="0"/>
                <a:cs typeface="Arial" pitchFamily="34" charset="0"/>
              </a:rPr>
              <a:t>‘VER COMUNIDAD’ </a:t>
            </a:r>
            <a:r>
              <a:rPr lang="es-ES" sz="700" dirty="0" smtClean="0">
                <a:latin typeface="Arial" pitchFamily="34" charset="0"/>
                <a:cs typeface="Arial" pitchFamily="34" charset="0"/>
              </a:rPr>
              <a:t>se podrá acceder al detalle de la comunidad.</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2296" name="Text Box 8"/>
          <p:cNvSpPr txBox="1">
            <a:spLocks noChangeArrowheads="1"/>
          </p:cNvSpPr>
          <p:nvPr/>
        </p:nvSpPr>
        <p:spPr bwMode="auto">
          <a:xfrm>
            <a:off x="6838973" y="382075"/>
            <a:ext cx="2114550" cy="1381125"/>
          </a:xfrm>
          <a:prstGeom prst="rect">
            <a:avLst/>
          </a:prstGeom>
          <a:noFill/>
          <a:ln w="9525">
            <a:solidFill>
              <a:schemeClr val="bg1">
                <a:lumMod val="85000"/>
              </a:schemeClr>
            </a:solidFill>
            <a:miter lim="800000"/>
            <a:headEnd/>
            <a:tailEnd/>
          </a:ln>
        </p:spPr>
        <p:txBody>
          <a:bodyPr vert="horz" wrap="square" lIns="91440" tIns="45720" rIns="91440" bIns="45720" numCol="1" anchor="t" anchorCtr="0" compatLnSpc="1">
            <a:prstTxWarp prst="textNoShape">
              <a:avLst/>
            </a:prstTxWarp>
          </a:bodyPr>
          <a:lstStyle/>
          <a:p>
            <a:pPr marL="173038" marR="0" lvl="0" indent="-173038" algn="l" defTabSz="914400" rtl="0" eaLnBrk="1" fontAlgn="base" latinLnBrk="0" hangingPunct="1">
              <a:lnSpc>
                <a:spcPct val="100000"/>
              </a:lnSpc>
              <a:spcBef>
                <a:spcPct val="0"/>
              </a:spcBef>
              <a:spcAft>
                <a:spcPts val="1000"/>
              </a:spcAft>
              <a:buClrTx/>
              <a:buSzTx/>
              <a:buFontTx/>
              <a:buNone/>
              <a:tabLst/>
            </a:pPr>
            <a:r>
              <a:rPr lang="es-ES" sz="800" b="1" dirty="0" smtClean="0">
                <a:solidFill>
                  <a:srgbClr val="204AD2"/>
                </a:solidFill>
                <a:latin typeface="Arial" pitchFamily="34" charset="0"/>
                <a:ea typeface="Times New Roman" pitchFamily="18" charset="0"/>
                <a:cs typeface="Arial" pitchFamily="34" charset="0"/>
              </a:rPr>
              <a:t>      Acceso </a:t>
            </a:r>
            <a:r>
              <a:rPr lang="es-ES" sz="800" b="1" dirty="0">
                <a:solidFill>
                  <a:srgbClr val="204AD2"/>
                </a:solidFill>
                <a:latin typeface="Arial" pitchFamily="34" charset="0"/>
                <a:ea typeface="Times New Roman" pitchFamily="18" charset="0"/>
                <a:cs typeface="Arial" pitchFamily="34" charset="0"/>
              </a:rPr>
              <a:t>a la Administración de la Comunidad: </a:t>
            </a:r>
          </a:p>
          <a:p>
            <a:pPr marL="0" marR="0" lvl="0" indent="0" algn="just" defTabSz="914400" rtl="0" eaLnBrk="1" fontAlgn="base" latinLnBrk="0" hangingPunct="1">
              <a:lnSpc>
                <a:spcPct val="100000"/>
              </a:lnSpc>
              <a:spcBef>
                <a:spcPct val="0"/>
              </a:spcBef>
              <a:spcAft>
                <a:spcPts val="1000"/>
              </a:spcAft>
              <a:buClrTx/>
              <a:buSzTx/>
              <a:buFontTx/>
              <a:buNone/>
              <a:tabLst/>
            </a:pPr>
            <a:r>
              <a:rPr kumimoji="0" lang="es-ES" sz="700" b="0" i="0" u="none" strike="noStrike" cap="none" normalizeH="0" baseline="0" dirty="0" smtClean="0">
                <a:ln>
                  <a:noFill/>
                </a:ln>
                <a:solidFill>
                  <a:schemeClr val="tx1"/>
                </a:solidFill>
                <a:effectLst/>
                <a:latin typeface="Arial" pitchFamily="34" charset="0"/>
                <a:cs typeface="Arial" pitchFamily="34" charset="0"/>
              </a:rPr>
              <a:t>A </a:t>
            </a:r>
            <a:r>
              <a:rPr lang="es-ES" sz="700" dirty="0" smtClean="0">
                <a:latin typeface="Arial" pitchFamily="34" charset="0"/>
                <a:cs typeface="Arial" pitchFamily="34" charset="0"/>
              </a:rPr>
              <a:t>través del enlace </a:t>
            </a:r>
            <a:r>
              <a:rPr lang="es-ES" sz="700" i="1" dirty="0" smtClean="0">
                <a:latin typeface="Arial" pitchFamily="34" charset="0"/>
                <a:cs typeface="Arial" pitchFamily="34" charset="0"/>
              </a:rPr>
              <a:t>‘GESTIÓN DE USUARIOS’ </a:t>
            </a:r>
            <a:r>
              <a:rPr lang="es-ES" sz="700" dirty="0" smtClean="0">
                <a:latin typeface="Arial" pitchFamily="34" charset="0"/>
                <a:cs typeface="Arial" pitchFamily="34" charset="0"/>
              </a:rPr>
              <a:t>se podrá gestionar los usuarios administradores  colaboradores y usuarios de consulta de la comunidad, así como la publicación de la misma. Los usuarios de las comunidades serán usuarios registrados del portal que tengan marcado el </a:t>
            </a:r>
            <a:r>
              <a:rPr lang="es-ES" sz="700" dirty="0" err="1" smtClean="0">
                <a:latin typeface="Arial" pitchFamily="34" charset="0"/>
                <a:cs typeface="Arial" pitchFamily="34" charset="0"/>
              </a:rPr>
              <a:t>check</a:t>
            </a:r>
            <a:r>
              <a:rPr lang="es-ES" sz="700" dirty="0" smtClean="0">
                <a:latin typeface="Arial" pitchFamily="34" charset="0"/>
                <a:cs typeface="Arial" pitchFamily="34" charset="0"/>
              </a:rPr>
              <a:t> </a:t>
            </a:r>
            <a:r>
              <a:rPr lang="es-ES" sz="700" i="1" dirty="0" smtClean="0">
                <a:latin typeface="Arial" pitchFamily="34" charset="0"/>
                <a:cs typeface="Arial" pitchFamily="34" charset="0"/>
              </a:rPr>
              <a:t>‘Dar permiso para publicar sus datos en el Directorio de Participantes’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1" name="Picture 10"/>
          <p:cNvPicPr/>
          <p:nvPr/>
        </p:nvPicPr>
        <p:blipFill>
          <a:blip r:embed="rId4" cstate="print"/>
          <a:srcRect/>
          <a:stretch>
            <a:fillRect/>
          </a:stretch>
        </p:blipFill>
        <p:spPr bwMode="auto">
          <a:xfrm>
            <a:off x="2555776" y="2708920"/>
            <a:ext cx="3645639" cy="3168352"/>
          </a:xfrm>
          <a:prstGeom prst="rect">
            <a:avLst/>
          </a:prstGeom>
          <a:noFill/>
          <a:ln w="9525">
            <a:noFill/>
            <a:miter lim="800000"/>
            <a:headEnd/>
            <a:tailEnd/>
          </a:ln>
          <a:effectLst/>
        </p:spPr>
      </p:pic>
      <p:sp>
        <p:nvSpPr>
          <p:cNvPr id="12297" name="Text Box 9"/>
          <p:cNvSpPr txBox="1">
            <a:spLocks noChangeArrowheads="1"/>
          </p:cNvSpPr>
          <p:nvPr/>
        </p:nvSpPr>
        <p:spPr bwMode="auto">
          <a:xfrm>
            <a:off x="17990" y="1798524"/>
            <a:ext cx="2477280" cy="2350556"/>
          </a:xfrm>
          <a:prstGeom prst="rect">
            <a:avLst/>
          </a:prstGeom>
          <a:noFill/>
          <a:ln w="9525">
            <a:solidFill>
              <a:schemeClr val="bg1">
                <a:lumMod val="85000"/>
              </a:schemeClr>
            </a:solid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ts val="1000"/>
              </a:spcAft>
              <a:buClrTx/>
              <a:buSzTx/>
              <a:buFontTx/>
              <a:buNone/>
              <a:tabLst/>
            </a:pPr>
            <a:r>
              <a:rPr kumimoji="0" lang="es-ES" sz="800" b="1" i="0" u="none" strike="noStrike" cap="none" normalizeH="0" baseline="0" dirty="0" smtClean="0">
                <a:ln>
                  <a:noFill/>
                </a:ln>
                <a:solidFill>
                  <a:srgbClr val="204AD2"/>
                </a:solidFill>
                <a:effectLst/>
                <a:latin typeface="Arial" pitchFamily="34" charset="0"/>
                <a:cs typeface="Arial" pitchFamily="34" charset="0"/>
              </a:rPr>
              <a:t>      Crear una nueva Comunidad:</a:t>
            </a:r>
          </a:p>
          <a:p>
            <a:pPr marL="0" marR="0" lvl="0" indent="0" algn="just" defTabSz="914400" rtl="0" eaLnBrk="1" fontAlgn="base" latinLnBrk="0" hangingPunct="1">
              <a:lnSpc>
                <a:spcPct val="100000"/>
              </a:lnSpc>
              <a:spcBef>
                <a:spcPct val="0"/>
              </a:spcBef>
              <a:spcAft>
                <a:spcPts val="300"/>
              </a:spcAft>
              <a:buClrTx/>
              <a:buSzTx/>
              <a:buFontTx/>
              <a:buNone/>
              <a:tabLst/>
            </a:pPr>
            <a:r>
              <a:rPr kumimoji="0" lang="es-ES" sz="700" b="0" i="0" u="none" strike="noStrike" cap="none" normalizeH="0" baseline="0" dirty="0" smtClean="0">
                <a:ln>
                  <a:noFill/>
                </a:ln>
                <a:solidFill>
                  <a:schemeClr val="tx1"/>
                </a:solidFill>
                <a:effectLst/>
                <a:latin typeface="Arial" pitchFamily="34" charset="0"/>
                <a:cs typeface="Arial" pitchFamily="34" charset="0"/>
              </a:rPr>
              <a:t>A solicitud de un usuario, el Administrador </a:t>
            </a:r>
            <a:r>
              <a:rPr lang="es-ES" sz="700" dirty="0" smtClean="0">
                <a:latin typeface="Arial" pitchFamily="34" charset="0"/>
                <a:cs typeface="Arial" pitchFamily="34" charset="0"/>
              </a:rPr>
              <a:t>general de Comunidades, crea una nueva comunidad. </a:t>
            </a:r>
            <a:endParaRPr kumimoji="0" lang="es-ES" sz="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1" fontAlgn="base" latinLnBrk="0" hangingPunct="1">
              <a:lnSpc>
                <a:spcPct val="100000"/>
              </a:lnSpc>
              <a:spcBef>
                <a:spcPct val="0"/>
              </a:spcBef>
              <a:spcAft>
                <a:spcPts val="300"/>
              </a:spcAft>
              <a:buClrTx/>
              <a:buSzTx/>
              <a:buFontTx/>
              <a:buNone/>
              <a:tabLst/>
            </a:pPr>
            <a:r>
              <a:rPr kumimoji="0" lang="es-ES" sz="700" b="0" i="0" u="none" strike="noStrike" cap="none" normalizeH="0" baseline="0" dirty="0" smtClean="0">
                <a:ln>
                  <a:noFill/>
                </a:ln>
                <a:solidFill>
                  <a:schemeClr val="tx1"/>
                </a:solidFill>
                <a:effectLst/>
                <a:latin typeface="Arial" pitchFamily="34" charset="0"/>
                <a:cs typeface="Arial" pitchFamily="34" charset="0"/>
              </a:rPr>
              <a:t>Se accede a la funcionalidad a través del Menú </a:t>
            </a:r>
            <a:r>
              <a:rPr kumimoji="0" lang="es-ES" sz="700" b="0" i="0" u="none" strike="noStrike" cap="none" normalizeH="0" baseline="0" dirty="0" smtClean="0">
                <a:ln>
                  <a:noFill/>
                </a:ln>
                <a:solidFill>
                  <a:schemeClr val="tx1"/>
                </a:solidFill>
                <a:effectLst/>
                <a:latin typeface="Arial" pitchFamily="34" charset="0"/>
                <a:cs typeface="Arial" pitchFamily="34" charset="0"/>
                <a:sym typeface="Wingdings" pitchFamily="2" charset="2"/>
              </a:rPr>
              <a:t></a:t>
            </a:r>
            <a:r>
              <a:rPr kumimoji="0" lang="es-ES" sz="700" b="0" i="0" u="none" strike="noStrike" cap="none" normalizeH="0" baseline="0" dirty="0" smtClean="0">
                <a:ln>
                  <a:noFill/>
                </a:ln>
                <a:solidFill>
                  <a:schemeClr val="tx1"/>
                </a:solidFill>
                <a:effectLst/>
                <a:latin typeface="Arial" pitchFamily="34" charset="0"/>
                <a:cs typeface="Arial" pitchFamily="34" charset="0"/>
              </a:rPr>
              <a:t> Colabora </a:t>
            </a:r>
            <a:r>
              <a:rPr kumimoji="0" lang="es-ES" sz="700" b="0" i="0" u="none" strike="noStrike" cap="none" normalizeH="0" baseline="0" dirty="0" smtClean="0">
                <a:ln>
                  <a:noFill/>
                </a:ln>
                <a:solidFill>
                  <a:schemeClr val="tx1"/>
                </a:solidFill>
                <a:effectLst/>
                <a:latin typeface="Arial" pitchFamily="34" charset="0"/>
                <a:cs typeface="Arial" pitchFamily="34" charset="0"/>
                <a:sym typeface="Wingdings" pitchFamily="2" charset="2"/>
              </a:rPr>
              <a:t></a:t>
            </a:r>
            <a:r>
              <a:rPr kumimoji="0" lang="es-ES" sz="700" b="0" i="0" u="none" strike="noStrike" cap="none" normalizeH="0" baseline="0" dirty="0" smtClean="0">
                <a:ln>
                  <a:noFill/>
                </a:ln>
                <a:solidFill>
                  <a:schemeClr val="tx1"/>
                </a:solidFill>
                <a:effectLst/>
                <a:latin typeface="Arial" pitchFamily="34" charset="0"/>
                <a:cs typeface="Arial" pitchFamily="34" charset="0"/>
              </a:rPr>
              <a:t> Comunidades </a:t>
            </a:r>
            <a:r>
              <a:rPr kumimoji="0" lang="es-ES" sz="700" b="0" i="0" u="none" strike="noStrike" cap="none" normalizeH="0" baseline="0" dirty="0" smtClean="0">
                <a:ln>
                  <a:noFill/>
                </a:ln>
                <a:solidFill>
                  <a:schemeClr val="tx1"/>
                </a:solidFill>
                <a:effectLst/>
                <a:latin typeface="Arial" pitchFamily="34" charset="0"/>
                <a:cs typeface="Arial" pitchFamily="34" charset="0"/>
                <a:sym typeface="Wingdings" pitchFamily="2" charset="2"/>
              </a:rPr>
              <a:t></a:t>
            </a:r>
            <a:r>
              <a:rPr kumimoji="0" lang="es-ES" sz="700" b="0" i="0" u="none" strike="noStrike" cap="none" normalizeH="0" baseline="0" dirty="0" smtClean="0">
                <a:ln>
                  <a:noFill/>
                </a:ln>
                <a:solidFill>
                  <a:schemeClr val="tx1"/>
                </a:solidFill>
                <a:effectLst/>
                <a:latin typeface="Arial" pitchFamily="34" charset="0"/>
                <a:cs typeface="Arial" pitchFamily="34" charset="0"/>
              </a:rPr>
              <a:t> Nueva </a:t>
            </a:r>
            <a:r>
              <a:rPr lang="es-ES" sz="700" dirty="0" smtClean="0">
                <a:latin typeface="Arial" pitchFamily="34" charset="0"/>
                <a:cs typeface="Arial" pitchFamily="34" charset="0"/>
              </a:rPr>
              <a:t>Comunidad</a:t>
            </a:r>
            <a:r>
              <a:rPr kumimoji="0" lang="es-ES" sz="700" b="0" i="0" u="none" strike="noStrike" cap="none" normalizeH="0" baseline="0" dirty="0" smtClean="0">
                <a:ln>
                  <a:noFill/>
                </a:ln>
                <a:solidFill>
                  <a:schemeClr val="tx1"/>
                </a:solidFill>
                <a:effectLst/>
                <a:latin typeface="Arial" pitchFamily="34" charset="0"/>
                <a:cs typeface="Arial" pitchFamily="34" charset="0"/>
              </a:rPr>
              <a:t>. </a:t>
            </a:r>
          </a:p>
          <a:p>
            <a:pPr marL="0" marR="0" lvl="0" indent="0" algn="just" defTabSz="914400" rtl="0" eaLnBrk="1" fontAlgn="base" latinLnBrk="0" hangingPunct="1">
              <a:lnSpc>
                <a:spcPct val="100000"/>
              </a:lnSpc>
              <a:spcBef>
                <a:spcPct val="0"/>
              </a:spcBef>
              <a:spcAft>
                <a:spcPts val="300"/>
              </a:spcAft>
              <a:buClrTx/>
              <a:buSzTx/>
              <a:buFontTx/>
              <a:buNone/>
              <a:tabLst/>
            </a:pPr>
            <a:r>
              <a:rPr kumimoji="0" lang="es-ES" sz="700" b="0" i="0" u="none" strike="noStrike" cap="none" normalizeH="0" baseline="0" dirty="0" smtClean="0">
                <a:ln>
                  <a:noFill/>
                </a:ln>
                <a:solidFill>
                  <a:schemeClr val="tx1"/>
                </a:solidFill>
                <a:effectLst/>
                <a:latin typeface="Arial" pitchFamily="34" charset="0"/>
                <a:cs typeface="Arial" pitchFamily="34" charset="0"/>
              </a:rPr>
              <a:t>Es en este punto donde se define el alias a través del cual se configurará la URL amigable de acceso y se asignará inicialmente como título.  El título podrá ser cambiado</a:t>
            </a:r>
            <a:r>
              <a:rPr kumimoji="0" lang="es-ES" sz="700" b="0" i="0" u="none" strike="noStrike" cap="none" normalizeH="0" dirty="0" smtClean="0">
                <a:ln>
                  <a:noFill/>
                </a:ln>
                <a:solidFill>
                  <a:schemeClr val="tx1"/>
                </a:solidFill>
                <a:effectLst/>
                <a:latin typeface="Arial" pitchFamily="34" charset="0"/>
                <a:cs typeface="Arial" pitchFamily="34" charset="0"/>
              </a:rPr>
              <a:t> </a:t>
            </a:r>
            <a:r>
              <a:rPr kumimoji="0" lang="es-ES" sz="700" b="0" i="0" u="none" strike="noStrike" cap="none" normalizeH="0" baseline="0" dirty="0" smtClean="0">
                <a:ln>
                  <a:noFill/>
                </a:ln>
                <a:solidFill>
                  <a:schemeClr val="tx1"/>
                </a:solidFill>
                <a:effectLst/>
                <a:latin typeface="Arial" pitchFamily="34" charset="0"/>
                <a:cs typeface="Arial" pitchFamily="34" charset="0"/>
              </a:rPr>
              <a:t>a través de la edición de la misma.</a:t>
            </a: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es-ES" sz="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1" fontAlgn="base" latinLnBrk="0" hangingPunct="1">
              <a:lnSpc>
                <a:spcPct val="100000"/>
              </a:lnSpc>
              <a:spcBef>
                <a:spcPct val="0"/>
              </a:spcBef>
              <a:spcAft>
                <a:spcPts val="1000"/>
              </a:spcAft>
              <a:buClrTx/>
              <a:buSzTx/>
              <a:buFontTx/>
              <a:buNone/>
              <a:tabLst/>
            </a:pPr>
            <a:endParaRPr kumimoji="0" lang="es-ES" sz="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1" fontAlgn="base" latinLnBrk="0" hangingPunct="1">
              <a:lnSpc>
                <a:spcPct val="100000"/>
              </a:lnSpc>
              <a:spcBef>
                <a:spcPct val="0"/>
              </a:spcBef>
              <a:spcAft>
                <a:spcPts val="1000"/>
              </a:spcAft>
              <a:buClrTx/>
              <a:buSzTx/>
              <a:buFontTx/>
              <a:buNone/>
              <a:tabLst/>
            </a:pPr>
            <a:endParaRPr lang="es-ES" sz="700" dirty="0">
              <a:latin typeface="Arial" pitchFamily="34" charset="0"/>
              <a:cs typeface="Arial" pitchFamily="34" charset="0"/>
            </a:endParaRPr>
          </a:p>
          <a:p>
            <a:pPr marL="0" marR="0" lvl="0" indent="0" algn="just" defTabSz="914400" rtl="0" eaLnBrk="1" fontAlgn="base" latinLnBrk="0" hangingPunct="1">
              <a:lnSpc>
                <a:spcPct val="100000"/>
              </a:lnSpc>
              <a:spcBef>
                <a:spcPct val="0"/>
              </a:spcBef>
              <a:spcAft>
                <a:spcPts val="1000"/>
              </a:spcAft>
              <a:buClrTx/>
              <a:buSzTx/>
              <a:buFontTx/>
              <a:buNone/>
              <a:tabLst/>
            </a:pPr>
            <a:r>
              <a:rPr kumimoji="0" lang="es-ES" sz="700" b="0" i="0" u="none" strike="noStrike" cap="none" normalizeH="0" baseline="0" dirty="0" smtClean="0">
                <a:ln>
                  <a:noFill/>
                </a:ln>
                <a:solidFill>
                  <a:schemeClr val="tx1"/>
                </a:solidFill>
                <a:effectLst/>
                <a:latin typeface="Arial" pitchFamily="34" charset="0"/>
                <a:cs typeface="Arial" pitchFamily="34" charset="0"/>
              </a:rPr>
              <a:t>NOTA: El alias de la comunidad debe ser una cadena entre 3 y 16 caracteres (letras o números), siempre comenzando con una letra.</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3" name="Picture 12"/>
          <p:cNvPicPr/>
          <p:nvPr/>
        </p:nvPicPr>
        <p:blipFill>
          <a:blip r:embed="rId5" cstate="print"/>
          <a:srcRect l="22263" t="34100" r="25115" b="38697"/>
          <a:stretch>
            <a:fillRect/>
          </a:stretch>
        </p:blipFill>
        <p:spPr bwMode="auto">
          <a:xfrm>
            <a:off x="107504" y="3040385"/>
            <a:ext cx="2215317" cy="720080"/>
          </a:xfrm>
          <a:prstGeom prst="rect">
            <a:avLst/>
          </a:prstGeom>
          <a:noFill/>
          <a:ln w="9525">
            <a:noFill/>
            <a:miter lim="800000"/>
            <a:headEnd/>
            <a:tailEnd/>
          </a:ln>
        </p:spPr>
      </p:pic>
      <p:sp>
        <p:nvSpPr>
          <p:cNvPr id="12298" name="Text Box 10"/>
          <p:cNvSpPr txBox="1">
            <a:spLocks noChangeArrowheads="1"/>
          </p:cNvSpPr>
          <p:nvPr/>
        </p:nvSpPr>
        <p:spPr bwMode="auto">
          <a:xfrm>
            <a:off x="21826" y="4189339"/>
            <a:ext cx="2473443" cy="2628000"/>
          </a:xfrm>
          <a:prstGeom prst="rect">
            <a:avLst/>
          </a:prstGeom>
          <a:noFill/>
          <a:ln w="9525">
            <a:solidFill>
              <a:schemeClr val="bg1">
                <a:lumMod val="8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s-ES" sz="800" b="1" i="0" u="none" strike="noStrike" cap="none" normalizeH="0" baseline="0" dirty="0" smtClean="0">
                <a:ln>
                  <a:noFill/>
                </a:ln>
                <a:solidFill>
                  <a:srgbClr val="204AD2"/>
                </a:solidFill>
                <a:effectLst/>
                <a:latin typeface="Arial" pitchFamily="34" charset="0"/>
                <a:cs typeface="Arial" pitchFamily="34" charset="0"/>
              </a:rPr>
              <a:t>      Acceso a una Comunidad:</a:t>
            </a:r>
          </a:p>
          <a:p>
            <a:pPr marL="0" marR="0" lvl="0" indent="0" algn="just" defTabSz="914400" rtl="0" eaLnBrk="1" fontAlgn="base" latinLnBrk="0" hangingPunct="1">
              <a:lnSpc>
                <a:spcPct val="100000"/>
              </a:lnSpc>
              <a:spcBef>
                <a:spcPct val="0"/>
              </a:spcBef>
              <a:spcAft>
                <a:spcPts val="1000"/>
              </a:spcAft>
              <a:buClrTx/>
              <a:buSzTx/>
              <a:buFontTx/>
              <a:buNone/>
              <a:tabLst/>
            </a:pPr>
            <a:r>
              <a:rPr kumimoji="0" lang="es-ES" sz="700" b="0" i="0" u="none" strike="noStrike" cap="none" normalizeH="0" baseline="0" dirty="0" smtClean="0">
                <a:ln>
                  <a:noFill/>
                </a:ln>
                <a:solidFill>
                  <a:schemeClr val="tx1"/>
                </a:solidFill>
                <a:effectLst/>
                <a:latin typeface="Arial" pitchFamily="34" charset="0"/>
                <a:cs typeface="Arial" pitchFamily="34" charset="0"/>
              </a:rPr>
              <a:t>Una vez dada de alta la comunidad, se accederá a la misma a través del listado de comunidades:  Menú </a:t>
            </a:r>
            <a:r>
              <a:rPr kumimoji="0" lang="es-ES" sz="700" b="0" i="0" u="none" strike="noStrike" cap="none" normalizeH="0" baseline="0" dirty="0" smtClean="0">
                <a:ln>
                  <a:noFill/>
                </a:ln>
                <a:solidFill>
                  <a:schemeClr val="tx1"/>
                </a:solidFill>
                <a:effectLst/>
                <a:latin typeface="Arial" pitchFamily="34" charset="0"/>
                <a:cs typeface="Arial" pitchFamily="34" charset="0"/>
                <a:sym typeface="Wingdings" pitchFamily="2" charset="2"/>
              </a:rPr>
              <a:t></a:t>
            </a:r>
            <a:r>
              <a:rPr kumimoji="0" lang="es-ES" sz="700" b="0" i="0" u="none" strike="noStrike" cap="none" normalizeH="0" baseline="0" dirty="0" smtClean="0">
                <a:ln>
                  <a:noFill/>
                </a:ln>
                <a:solidFill>
                  <a:schemeClr val="tx1"/>
                </a:solidFill>
                <a:effectLst/>
                <a:latin typeface="Arial" pitchFamily="34" charset="0"/>
                <a:cs typeface="Arial" pitchFamily="34" charset="0"/>
              </a:rPr>
              <a:t> Colabora </a:t>
            </a:r>
            <a:r>
              <a:rPr kumimoji="0" lang="es-ES" sz="700" b="0" i="0" u="none" strike="noStrike" cap="none" normalizeH="0" baseline="0" dirty="0" smtClean="0">
                <a:ln>
                  <a:noFill/>
                </a:ln>
                <a:solidFill>
                  <a:schemeClr val="tx1"/>
                </a:solidFill>
                <a:effectLst/>
                <a:latin typeface="Arial" pitchFamily="34" charset="0"/>
                <a:cs typeface="Arial" pitchFamily="34" charset="0"/>
                <a:sym typeface="Wingdings" pitchFamily="2" charset="2"/>
              </a:rPr>
              <a:t></a:t>
            </a:r>
            <a:r>
              <a:rPr kumimoji="0" lang="es-ES" sz="700" b="0" i="0" u="none" strike="noStrike" cap="none" normalizeH="0" baseline="0" dirty="0" smtClean="0">
                <a:ln>
                  <a:noFill/>
                </a:ln>
                <a:solidFill>
                  <a:schemeClr val="tx1"/>
                </a:solidFill>
                <a:effectLst/>
                <a:latin typeface="Arial" pitchFamily="34" charset="0"/>
                <a:cs typeface="Arial" pitchFamily="34" charset="0"/>
              </a:rPr>
              <a:t> Comunidades,  También se podrá acceder a través del buscador general / avanzado</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5" name="Picture 14"/>
          <p:cNvPicPr/>
          <p:nvPr/>
        </p:nvPicPr>
        <p:blipFill>
          <a:blip r:embed="rId3" cstate="print"/>
          <a:srcRect l="22502" t="33900" r="25551" b="10345"/>
          <a:stretch>
            <a:fillRect/>
          </a:stretch>
        </p:blipFill>
        <p:spPr bwMode="auto">
          <a:xfrm>
            <a:off x="86260" y="4941168"/>
            <a:ext cx="2281878" cy="1683726"/>
          </a:xfrm>
          <a:prstGeom prst="rect">
            <a:avLst/>
          </a:prstGeom>
          <a:noFill/>
          <a:ln w="9525">
            <a:noFill/>
            <a:miter lim="800000"/>
            <a:headEnd/>
            <a:tailEnd/>
          </a:ln>
        </p:spPr>
      </p:pic>
      <p:sp>
        <p:nvSpPr>
          <p:cNvPr id="12299" name="Text Box 11"/>
          <p:cNvSpPr txBox="1">
            <a:spLocks noChangeArrowheads="1"/>
          </p:cNvSpPr>
          <p:nvPr/>
        </p:nvSpPr>
        <p:spPr bwMode="auto">
          <a:xfrm>
            <a:off x="2518493" y="1798525"/>
            <a:ext cx="2448272" cy="864096"/>
          </a:xfrm>
          <a:prstGeom prst="rect">
            <a:avLst/>
          </a:prstGeom>
          <a:noFill/>
          <a:ln w="9525">
            <a:solidFill>
              <a:schemeClr val="bg1">
                <a:lumMod val="8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ts val="1000"/>
              </a:spcAft>
              <a:buClrTx/>
              <a:buSzTx/>
              <a:buFontTx/>
              <a:buNone/>
              <a:tabLst/>
            </a:pPr>
            <a:r>
              <a:rPr kumimoji="0" lang="es-ES" sz="800" b="1" i="0" u="none" strike="noStrike" cap="none" normalizeH="0" baseline="0" dirty="0" smtClean="0">
                <a:ln>
                  <a:noFill/>
                </a:ln>
                <a:solidFill>
                  <a:srgbClr val="204AD2"/>
                </a:solidFill>
                <a:effectLst/>
                <a:latin typeface="Arial" pitchFamily="34" charset="0"/>
                <a:cs typeface="Arial" pitchFamily="34" charset="0"/>
              </a:rPr>
              <a:t>      Editar una Comunidad:</a:t>
            </a:r>
          </a:p>
          <a:p>
            <a:pPr marL="0" marR="0" lvl="0" indent="0" algn="just" defTabSz="914400" rtl="0" eaLnBrk="1" fontAlgn="base" latinLnBrk="0" hangingPunct="1">
              <a:lnSpc>
                <a:spcPct val="100000"/>
              </a:lnSpc>
              <a:spcBef>
                <a:spcPct val="0"/>
              </a:spcBef>
              <a:spcAft>
                <a:spcPts val="1000"/>
              </a:spcAft>
              <a:buClrTx/>
              <a:buSzTx/>
              <a:buFontTx/>
              <a:buNone/>
              <a:tabLst/>
            </a:pPr>
            <a:r>
              <a:rPr lang="es-ES" sz="700" dirty="0" smtClean="0">
                <a:latin typeface="Arial" pitchFamily="34" charset="0"/>
                <a:cs typeface="Arial" pitchFamily="34" charset="0"/>
              </a:rPr>
              <a:t>Para los usuarios con permisos de edición – gestionados por el administrador de la comunidad –, se podrá editar el contenido de la pestaña general, incluir / eliminar novedades, incluir documentos en la pestaña Documentación así como también nuevas discusiones.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2300" name="Text Box 12"/>
          <p:cNvSpPr txBox="1">
            <a:spLocks noChangeArrowheads="1"/>
          </p:cNvSpPr>
          <p:nvPr/>
        </p:nvSpPr>
        <p:spPr bwMode="auto">
          <a:xfrm>
            <a:off x="5006606" y="1798525"/>
            <a:ext cx="3957882" cy="864095"/>
          </a:xfrm>
          <a:prstGeom prst="rect">
            <a:avLst/>
          </a:prstGeom>
          <a:noFill/>
          <a:ln w="9525">
            <a:solidFill>
              <a:schemeClr val="bg1">
                <a:lumMod val="8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s-ES" sz="800" b="1" i="0" u="none" strike="noStrike" cap="none" normalizeH="0" baseline="0" dirty="0" smtClean="0">
                <a:ln>
                  <a:noFill/>
                </a:ln>
                <a:solidFill>
                  <a:srgbClr val="204AD2"/>
                </a:solidFill>
                <a:effectLst/>
                <a:latin typeface="Arial" pitchFamily="34" charset="0"/>
                <a:cs typeface="Arial" pitchFamily="34" charset="0"/>
              </a:rPr>
              <a:t>      Añadir una novedad a una Comunidad: </a:t>
            </a:r>
          </a:p>
          <a:p>
            <a:pPr marL="0" marR="0" lvl="0" indent="0" algn="just" defTabSz="914400" rtl="0" eaLnBrk="1" fontAlgn="base" latinLnBrk="0" hangingPunct="1">
              <a:lnSpc>
                <a:spcPct val="100000"/>
              </a:lnSpc>
              <a:spcBef>
                <a:spcPct val="0"/>
              </a:spcBef>
              <a:spcAft>
                <a:spcPts val="1000"/>
              </a:spcAft>
              <a:buClrTx/>
              <a:buSzTx/>
              <a:buFontTx/>
              <a:buNone/>
              <a:tabLst/>
            </a:pPr>
            <a:r>
              <a:rPr kumimoji="0" lang="es-ES" sz="700" b="0" i="0" u="none" strike="noStrike" cap="none" normalizeH="0" baseline="0" dirty="0" smtClean="0">
                <a:ln>
                  <a:noFill/>
                </a:ln>
                <a:solidFill>
                  <a:schemeClr val="tx1"/>
                </a:solidFill>
                <a:effectLst/>
                <a:latin typeface="Arial" pitchFamily="34" charset="0"/>
                <a:cs typeface="Arial" pitchFamily="34" charset="0"/>
              </a:rPr>
              <a:t>A través de la pestaña general de una Comunidad, los perfiles Administradores y Colaboradores podrán publicar las novedades que se consideren oportunas. Se podrá definir un título y su descripción. Ambos campos serán visibles en la pestaña general. Estas novedades, en su creación, permitirán seleccionar la opción de que sea </a:t>
            </a:r>
            <a:r>
              <a:rPr kumimoji="0" lang="es-ES" sz="700" b="0" i="0" u="none" strike="noStrike" cap="none" normalizeH="0" baseline="0" dirty="0" err="1" smtClean="0">
                <a:ln>
                  <a:noFill/>
                </a:ln>
                <a:solidFill>
                  <a:schemeClr val="tx1"/>
                </a:solidFill>
                <a:effectLst/>
                <a:latin typeface="Arial" pitchFamily="34" charset="0"/>
                <a:cs typeface="Arial" pitchFamily="34" charset="0"/>
              </a:rPr>
              <a:t>enviable</a:t>
            </a:r>
            <a:r>
              <a:rPr kumimoji="0" lang="es-ES" sz="700" b="0" i="0" u="none" strike="noStrike" cap="none" normalizeH="0" baseline="0" dirty="0" smtClean="0">
                <a:ln>
                  <a:noFill/>
                </a:ln>
                <a:solidFill>
                  <a:schemeClr val="tx1"/>
                </a:solidFill>
                <a:effectLst/>
                <a:latin typeface="Arial" pitchFamily="34" charset="0"/>
                <a:cs typeface="Arial" pitchFamily="34" charset="0"/>
              </a:rPr>
              <a:t> a través del proceso general de envío de novedades de comunidades a los usuarios suscritos.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8" name="Picture 17"/>
          <p:cNvPicPr/>
          <p:nvPr/>
        </p:nvPicPr>
        <p:blipFill>
          <a:blip r:embed="rId6" cstate="print"/>
          <a:srcRect l="22917" t="25287" r="24896" b="17625"/>
          <a:stretch>
            <a:fillRect/>
          </a:stretch>
        </p:blipFill>
        <p:spPr bwMode="auto">
          <a:xfrm>
            <a:off x="6613932" y="2732070"/>
            <a:ext cx="2232248" cy="1584176"/>
          </a:xfrm>
          <a:prstGeom prst="rect">
            <a:avLst/>
          </a:prstGeom>
          <a:noFill/>
          <a:ln w="9525">
            <a:noFill/>
            <a:miter lim="800000"/>
            <a:headEnd/>
            <a:tailEnd/>
          </a:ln>
        </p:spPr>
      </p:pic>
      <p:pic>
        <p:nvPicPr>
          <p:cNvPr id="19" name="Picture 18"/>
          <p:cNvPicPr/>
          <p:nvPr/>
        </p:nvPicPr>
        <p:blipFill>
          <a:blip r:embed="rId7" cstate="print"/>
          <a:srcRect l="23221" t="31418" r="24572" b="24054"/>
          <a:stretch>
            <a:fillRect/>
          </a:stretch>
        </p:blipFill>
        <p:spPr bwMode="auto">
          <a:xfrm>
            <a:off x="6604570" y="4365104"/>
            <a:ext cx="2287910" cy="1368152"/>
          </a:xfrm>
          <a:prstGeom prst="rect">
            <a:avLst/>
          </a:prstGeom>
          <a:noFill/>
          <a:ln w="9525">
            <a:noFill/>
            <a:miter lim="800000"/>
            <a:headEnd/>
            <a:tailEnd/>
          </a:ln>
        </p:spPr>
      </p:pic>
      <p:sp>
        <p:nvSpPr>
          <p:cNvPr id="12301" name="Text Box 13"/>
          <p:cNvSpPr txBox="1">
            <a:spLocks noChangeArrowheads="1"/>
          </p:cNvSpPr>
          <p:nvPr/>
        </p:nvSpPr>
        <p:spPr bwMode="auto">
          <a:xfrm>
            <a:off x="2539085" y="5886289"/>
            <a:ext cx="6497411" cy="936104"/>
          </a:xfrm>
          <a:prstGeom prst="rect">
            <a:avLst/>
          </a:prstGeom>
          <a:solidFill>
            <a:srgbClr val="FFFFFF"/>
          </a:solidFill>
          <a:ln w="9525">
            <a:solidFill>
              <a:schemeClr val="bg1">
                <a:lumMod val="85000"/>
              </a:schemeClr>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s-ES" sz="800" b="1" i="0" u="none" strike="noStrike" cap="none" normalizeH="0" dirty="0" smtClean="0">
                <a:ln>
                  <a:noFill/>
                </a:ln>
                <a:solidFill>
                  <a:srgbClr val="204AD2"/>
                </a:solidFill>
                <a:effectLst/>
                <a:latin typeface="Arial" pitchFamily="34" charset="0"/>
                <a:cs typeface="Arial" pitchFamily="34" charset="0"/>
              </a:rPr>
              <a:t>      </a:t>
            </a:r>
            <a:r>
              <a:rPr kumimoji="0" lang="es-ES" sz="800" b="1" i="0" u="none" strike="noStrike" cap="none" normalizeH="0" baseline="0" dirty="0" smtClean="0">
                <a:ln>
                  <a:noFill/>
                </a:ln>
                <a:solidFill>
                  <a:srgbClr val="204AD2"/>
                </a:solidFill>
                <a:effectLst/>
                <a:latin typeface="Arial" pitchFamily="34" charset="0"/>
                <a:cs typeface="Arial" pitchFamily="34" charset="0"/>
              </a:rPr>
              <a:t>Incluir documentos e imágenes  para su uso en el contenido de una comunidad:</a:t>
            </a:r>
          </a:p>
          <a:p>
            <a:pPr marL="0" marR="0" lvl="0" indent="0" algn="just" defTabSz="914400" rtl="0" eaLnBrk="1" fontAlgn="base" latinLnBrk="0" hangingPunct="1">
              <a:lnSpc>
                <a:spcPct val="100000"/>
              </a:lnSpc>
              <a:spcBef>
                <a:spcPct val="0"/>
              </a:spcBef>
              <a:spcAft>
                <a:spcPts val="300"/>
              </a:spcAft>
              <a:buClrTx/>
              <a:buSzTx/>
              <a:buFontTx/>
              <a:buNone/>
              <a:tabLst/>
            </a:pPr>
            <a:r>
              <a:rPr lang="es-ES" sz="700" dirty="0" smtClean="0">
                <a:latin typeface="Arial" pitchFamily="34" charset="0"/>
                <a:cs typeface="Arial" pitchFamily="34" charset="0"/>
              </a:rPr>
              <a:t>En la parte inferior de la pestaña general se encuentra un formulario para la incorporación de imágenes y documentos que puedan ser utilizados en los contenidos de la parte superior (descripción) a través de enlaces. Es en este formulario donde se podrá incorporar el Logo (marcando como categoría ‘Imagen’) para poder ser seleccionado posteriormente a través de la Edición de la Comunidad.</a:t>
            </a:r>
          </a:p>
          <a:p>
            <a:pPr marL="0" marR="0" lvl="0" indent="0" algn="just" defTabSz="914400" rtl="0" eaLnBrk="1" fontAlgn="base" latinLnBrk="0" hangingPunct="1">
              <a:lnSpc>
                <a:spcPct val="100000"/>
              </a:lnSpc>
              <a:spcBef>
                <a:spcPct val="0"/>
              </a:spcBef>
              <a:spcAft>
                <a:spcPts val="300"/>
              </a:spcAft>
              <a:buClrTx/>
              <a:buSzTx/>
              <a:buFontTx/>
              <a:buNone/>
              <a:tabLst/>
            </a:pPr>
            <a:r>
              <a:rPr lang="es-ES" sz="700" dirty="0" smtClean="0">
                <a:latin typeface="Arial" pitchFamily="34" charset="0"/>
                <a:cs typeface="Arial" pitchFamily="34" charset="0"/>
              </a:rPr>
              <a:t>Utilizando el botón Examinar, podremos seleccionar  la imagen o documento a incluir. Si el documento se carga correctamente, se mostrará un formulario que nos permitirá incluir un título y una descripción y definir el tipo – si es un documento o bien se trata de una imagen –</a:t>
            </a:r>
            <a:r>
              <a:rPr lang="en-US" sz="700" dirty="0" smtClean="0">
                <a:latin typeface="Arial" pitchFamily="34" charset="0"/>
                <a:cs typeface="Arial" pitchFamily="34" charset="0"/>
              </a:rPr>
              <a:t>.</a:t>
            </a:r>
            <a:endParaRPr lang="es-ES" sz="700" dirty="0" smtClean="0">
              <a:latin typeface="Arial" pitchFamily="34" charset="0"/>
              <a:cs typeface="Arial" pitchFamily="34" charset="0"/>
            </a:endParaRPr>
          </a:p>
        </p:txBody>
      </p:sp>
      <p:sp>
        <p:nvSpPr>
          <p:cNvPr id="20" name="Right Arrow 19"/>
          <p:cNvSpPr/>
          <p:nvPr/>
        </p:nvSpPr>
        <p:spPr>
          <a:xfrm rot="19163728">
            <a:off x="5430801" y="3777733"/>
            <a:ext cx="1403273"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Arrow 20"/>
          <p:cNvSpPr/>
          <p:nvPr/>
        </p:nvSpPr>
        <p:spPr>
          <a:xfrm>
            <a:off x="5652120" y="4911088"/>
            <a:ext cx="1030308"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3405014" y="4490070"/>
            <a:ext cx="1887066" cy="57606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3405014" y="5109567"/>
            <a:ext cx="1887066" cy="33565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2536725" y="402383"/>
            <a:ext cx="2317973" cy="1554272"/>
          </a:xfrm>
          <a:prstGeom prst="rect">
            <a:avLst/>
          </a:prstGeom>
          <a:noFill/>
        </p:spPr>
        <p:txBody>
          <a:bodyPr wrap="square" rtlCol="0">
            <a:spAutoFit/>
          </a:bodyPr>
          <a:lstStyle/>
          <a:p>
            <a:pPr algn="just" fontAlgn="base">
              <a:spcBef>
                <a:spcPct val="0"/>
              </a:spcBef>
            </a:pPr>
            <a:r>
              <a:rPr lang="es-ES" sz="700" dirty="0" smtClean="0">
                <a:latin typeface="Arial" pitchFamily="34" charset="0"/>
                <a:cs typeface="Arial" pitchFamily="34" charset="0"/>
              </a:rPr>
              <a:t>… existen tres tipos de usuarios: Administradores, Colaboradores y usuarios de consulta.</a:t>
            </a:r>
          </a:p>
          <a:p>
            <a:pPr algn="just" fontAlgn="base">
              <a:spcBef>
                <a:spcPct val="0"/>
              </a:spcBef>
            </a:pPr>
            <a:endParaRPr lang="es-ES" sz="700" dirty="0" smtClean="0">
              <a:latin typeface="Arial" pitchFamily="34" charset="0"/>
              <a:cs typeface="Arial" pitchFamily="34" charset="0"/>
            </a:endParaRPr>
          </a:p>
          <a:p>
            <a:pPr marL="173038" indent="-173038" algn="just" fontAlgn="base">
              <a:spcBef>
                <a:spcPct val="0"/>
              </a:spcBef>
              <a:buFont typeface="Arial" pitchFamily="34" charset="0"/>
              <a:buChar char="•"/>
            </a:pPr>
            <a:r>
              <a:rPr lang="es-ES" sz="700" b="1" dirty="0" smtClean="0">
                <a:latin typeface="Arial" pitchFamily="34" charset="0"/>
                <a:ea typeface="Times New Roman" pitchFamily="18" charset="0"/>
                <a:cs typeface="Arial" pitchFamily="34" charset="0"/>
              </a:rPr>
              <a:t>Administradores</a:t>
            </a:r>
            <a:r>
              <a:rPr lang="es-ES" sz="700" dirty="0" smtClean="0">
                <a:latin typeface="Arial" pitchFamily="34" charset="0"/>
                <a:ea typeface="Times New Roman" pitchFamily="18" charset="0"/>
                <a:cs typeface="Arial" pitchFamily="34" charset="0"/>
              </a:rPr>
              <a:t>, tendrán acceso a la edición de contenido en la comunidad así como a la gestión de usuarios.</a:t>
            </a:r>
          </a:p>
          <a:p>
            <a:pPr marL="173038" indent="-173038" algn="just" fontAlgn="base">
              <a:spcBef>
                <a:spcPct val="0"/>
              </a:spcBef>
              <a:buFont typeface="Arial" pitchFamily="34" charset="0"/>
              <a:buChar char="•"/>
            </a:pPr>
            <a:r>
              <a:rPr lang="es-ES" sz="700" b="1" dirty="0" smtClean="0">
                <a:latin typeface="Arial" pitchFamily="34" charset="0"/>
                <a:ea typeface="Times New Roman" pitchFamily="18" charset="0"/>
                <a:cs typeface="Arial" pitchFamily="34" charset="0"/>
              </a:rPr>
              <a:t>Colaboradores</a:t>
            </a:r>
            <a:r>
              <a:rPr lang="es-ES" sz="700" dirty="0" smtClean="0">
                <a:latin typeface="Arial" pitchFamily="34" charset="0"/>
                <a:ea typeface="Times New Roman" pitchFamily="18" charset="0"/>
                <a:cs typeface="Arial" pitchFamily="34" charset="0"/>
              </a:rPr>
              <a:t>, con acceso a la consulta y edición de todos los contenidos en la comunidad</a:t>
            </a:r>
          </a:p>
          <a:p>
            <a:pPr marL="173038" indent="-173038" algn="just" fontAlgn="base">
              <a:spcBef>
                <a:spcPct val="0"/>
              </a:spcBef>
              <a:buFont typeface="Arial" pitchFamily="34" charset="0"/>
              <a:buChar char="•"/>
            </a:pPr>
            <a:r>
              <a:rPr lang="es-ES" sz="700" b="1" dirty="0" smtClean="0">
                <a:latin typeface="Arial" pitchFamily="34" charset="0"/>
                <a:ea typeface="Times New Roman" pitchFamily="18" charset="0"/>
                <a:cs typeface="Arial" pitchFamily="34" charset="0"/>
              </a:rPr>
              <a:t>Consulta</a:t>
            </a:r>
            <a:r>
              <a:rPr lang="es-ES" sz="700" dirty="0" smtClean="0">
                <a:latin typeface="Arial" pitchFamily="34" charset="0"/>
                <a:ea typeface="Times New Roman" pitchFamily="18" charset="0"/>
                <a:cs typeface="Arial" pitchFamily="34" charset="0"/>
              </a:rPr>
              <a:t>, con permisos para visualizar las pestañas privadas de la comunidad y posibilidad de participar en el foro asociado a la misma</a:t>
            </a:r>
          </a:p>
          <a:p>
            <a:endParaRPr lang="en-US" dirty="0"/>
          </a:p>
        </p:txBody>
      </p:sp>
      <p:pic>
        <p:nvPicPr>
          <p:cNvPr id="26" name="Picture 4"/>
          <p:cNvPicPr>
            <a:picLocks noChangeAspect="1" noChangeArrowheads="1"/>
          </p:cNvPicPr>
          <p:nvPr/>
        </p:nvPicPr>
        <p:blipFill>
          <a:blip r:embed="rId8" cstate="print"/>
          <a:srcRect l="34384" t="44200" r="61416" b="48240"/>
          <a:stretch>
            <a:fillRect/>
          </a:stretch>
        </p:blipFill>
        <p:spPr bwMode="auto">
          <a:xfrm>
            <a:off x="14519" y="1770258"/>
            <a:ext cx="230429" cy="259232"/>
          </a:xfrm>
          <a:prstGeom prst="rect">
            <a:avLst/>
          </a:prstGeom>
          <a:noFill/>
          <a:ln w="9525">
            <a:noFill/>
            <a:miter lim="800000"/>
            <a:headEnd/>
            <a:tailEnd/>
          </a:ln>
        </p:spPr>
      </p:pic>
      <p:pic>
        <p:nvPicPr>
          <p:cNvPr id="27" name="Picture 5"/>
          <p:cNvPicPr>
            <a:picLocks noChangeAspect="1" noChangeArrowheads="1"/>
          </p:cNvPicPr>
          <p:nvPr/>
        </p:nvPicPr>
        <p:blipFill>
          <a:blip r:embed="rId9" cstate="print"/>
          <a:srcRect l="52233" t="61419" r="39633" b="26821"/>
          <a:stretch>
            <a:fillRect/>
          </a:stretch>
        </p:blipFill>
        <p:spPr bwMode="auto">
          <a:xfrm>
            <a:off x="14533" y="4186363"/>
            <a:ext cx="230400" cy="208198"/>
          </a:xfrm>
          <a:prstGeom prst="rect">
            <a:avLst/>
          </a:prstGeom>
          <a:noFill/>
          <a:ln w="9525">
            <a:noFill/>
            <a:miter lim="800000"/>
            <a:headEnd/>
            <a:tailEnd/>
          </a:ln>
        </p:spPr>
      </p:pic>
      <p:pic>
        <p:nvPicPr>
          <p:cNvPr id="28" name="Picture 5"/>
          <p:cNvPicPr>
            <a:picLocks noChangeAspect="1" noChangeArrowheads="1"/>
          </p:cNvPicPr>
          <p:nvPr/>
        </p:nvPicPr>
        <p:blipFill>
          <a:blip r:embed="rId9" cstate="print"/>
          <a:srcRect l="52233" t="61419" r="39633" b="26821"/>
          <a:stretch>
            <a:fillRect/>
          </a:stretch>
        </p:blipFill>
        <p:spPr bwMode="auto">
          <a:xfrm>
            <a:off x="4976389" y="899703"/>
            <a:ext cx="230400" cy="208198"/>
          </a:xfrm>
          <a:prstGeom prst="rect">
            <a:avLst/>
          </a:prstGeom>
          <a:noFill/>
          <a:ln w="9525">
            <a:noFill/>
            <a:miter lim="800000"/>
            <a:headEnd/>
            <a:tailEnd/>
          </a:ln>
        </p:spPr>
      </p:pic>
      <p:pic>
        <p:nvPicPr>
          <p:cNvPr id="29" name="Picture 5"/>
          <p:cNvPicPr>
            <a:picLocks noChangeAspect="1" noChangeArrowheads="1"/>
          </p:cNvPicPr>
          <p:nvPr/>
        </p:nvPicPr>
        <p:blipFill>
          <a:blip r:embed="rId9" cstate="print"/>
          <a:srcRect l="52233" t="61419" r="39633" b="26821"/>
          <a:stretch>
            <a:fillRect/>
          </a:stretch>
        </p:blipFill>
        <p:spPr bwMode="auto">
          <a:xfrm>
            <a:off x="6818381" y="369939"/>
            <a:ext cx="230400" cy="208198"/>
          </a:xfrm>
          <a:prstGeom prst="rect">
            <a:avLst/>
          </a:prstGeom>
          <a:noFill/>
          <a:ln w="9525">
            <a:noFill/>
            <a:miter lim="800000"/>
            <a:headEnd/>
            <a:tailEnd/>
          </a:ln>
        </p:spPr>
      </p:pic>
      <p:pic>
        <p:nvPicPr>
          <p:cNvPr id="30" name="Picture 3"/>
          <p:cNvPicPr>
            <a:picLocks noChangeAspect="1" noChangeArrowheads="1"/>
          </p:cNvPicPr>
          <p:nvPr/>
        </p:nvPicPr>
        <p:blipFill>
          <a:blip r:embed="rId10" cstate="print"/>
          <a:srcRect l="37533" t="49800" r="60367" b="46560"/>
          <a:stretch>
            <a:fillRect/>
          </a:stretch>
        </p:blipFill>
        <p:spPr bwMode="auto">
          <a:xfrm>
            <a:off x="2519100" y="1747109"/>
            <a:ext cx="230400" cy="249600"/>
          </a:xfrm>
          <a:prstGeom prst="rect">
            <a:avLst/>
          </a:prstGeom>
          <a:noFill/>
          <a:ln w="9525">
            <a:noFill/>
            <a:miter lim="800000"/>
            <a:headEnd/>
            <a:tailEnd/>
          </a:ln>
        </p:spPr>
      </p:pic>
      <p:pic>
        <p:nvPicPr>
          <p:cNvPr id="32" name="Picture 3"/>
          <p:cNvPicPr>
            <a:picLocks noChangeAspect="1" noChangeArrowheads="1"/>
          </p:cNvPicPr>
          <p:nvPr/>
        </p:nvPicPr>
        <p:blipFill>
          <a:blip r:embed="rId10" cstate="print"/>
          <a:srcRect l="37533" t="49800" r="60367" b="46560"/>
          <a:stretch>
            <a:fillRect/>
          </a:stretch>
        </p:blipFill>
        <p:spPr bwMode="auto">
          <a:xfrm>
            <a:off x="4976389" y="1772816"/>
            <a:ext cx="230400" cy="249600"/>
          </a:xfrm>
          <a:prstGeom prst="rect">
            <a:avLst/>
          </a:prstGeom>
          <a:noFill/>
          <a:ln w="9525">
            <a:noFill/>
            <a:miter lim="800000"/>
            <a:headEnd/>
            <a:tailEnd/>
          </a:ln>
        </p:spPr>
      </p:pic>
      <p:pic>
        <p:nvPicPr>
          <p:cNvPr id="33" name="Picture 3"/>
          <p:cNvPicPr>
            <a:picLocks noChangeAspect="1" noChangeArrowheads="1"/>
          </p:cNvPicPr>
          <p:nvPr/>
        </p:nvPicPr>
        <p:blipFill>
          <a:blip r:embed="rId10" cstate="print"/>
          <a:srcRect l="37533" t="49800" r="60367" b="46560"/>
          <a:stretch>
            <a:fillRect/>
          </a:stretch>
        </p:blipFill>
        <p:spPr bwMode="auto">
          <a:xfrm>
            <a:off x="2519100" y="5882388"/>
            <a:ext cx="230400" cy="24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a:spLocks noChangeArrowheads="1"/>
          </p:cNvSpPr>
          <p:nvPr/>
        </p:nvSpPr>
        <p:spPr bwMode="auto">
          <a:xfrm>
            <a:off x="0" y="-10047"/>
            <a:ext cx="4572000" cy="55861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s-ES" sz="1100" b="1" dirty="0" smtClean="0">
                <a:solidFill>
                  <a:schemeClr val="bg1">
                    <a:lumMod val="50000"/>
                  </a:schemeClr>
                </a:solidFill>
                <a:latin typeface="Arial" pitchFamily="34" charset="0"/>
                <a:ea typeface="Times New Roman" pitchFamily="18" charset="0"/>
                <a:cs typeface="Arial" pitchFamily="34" charset="0"/>
              </a:rPr>
              <a:t>Pestaña General (Modo edición)</a:t>
            </a:r>
            <a:endParaRPr lang="en-US" sz="1100" b="1" dirty="0" smtClean="0">
              <a:solidFill>
                <a:schemeClr val="bg1">
                  <a:lumMod val="50000"/>
                </a:schemeClr>
              </a:solidFill>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sz="800" b="1" i="0" u="none" strike="noStrike" cap="none" normalizeH="0" baseline="0" dirty="0" smtClean="0">
                <a:ln>
                  <a:noFill/>
                </a:ln>
                <a:solidFill>
                  <a:srgbClr val="204AD2"/>
                </a:solidFill>
                <a:effectLst/>
                <a:latin typeface="Arial" pitchFamily="34" charset="0"/>
                <a:ea typeface="Times New Roman" pitchFamily="18" charset="0"/>
                <a:cs typeface="Arial" pitchFamily="34" charset="0"/>
              </a:rPr>
              <a:t>Edición de logo, título y descripción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sz="800" b="1" i="0" u="none" strike="noStrike" cap="none" normalizeH="0" baseline="0" dirty="0" smtClean="0">
              <a:ln>
                <a:noFill/>
              </a:ln>
              <a:solidFill>
                <a:srgbClr val="204AD2"/>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s-ES" sz="800" b="1" dirty="0" smtClean="0">
              <a:solidFill>
                <a:srgbClr val="204AD2"/>
              </a:solidFill>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sz="800" b="1" i="0" u="none" strike="noStrike" cap="none" normalizeH="0" baseline="0" dirty="0" smtClean="0">
              <a:ln>
                <a:noFill/>
              </a:ln>
              <a:solidFill>
                <a:srgbClr val="204AD2"/>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s-ES" sz="800" b="1" dirty="0" smtClean="0">
              <a:solidFill>
                <a:srgbClr val="204AD2"/>
              </a:solidFill>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sz="800" b="1" i="0" u="none" strike="noStrike" cap="none" normalizeH="0" baseline="0" dirty="0" smtClean="0">
              <a:ln>
                <a:noFill/>
              </a:ln>
              <a:solidFill>
                <a:srgbClr val="204AD2"/>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s-ES" sz="800" b="1" dirty="0" smtClean="0">
              <a:solidFill>
                <a:srgbClr val="204AD2"/>
              </a:solidFill>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sz="800" b="1" i="0" u="none" strike="noStrike" cap="none" normalizeH="0" baseline="0" dirty="0" smtClean="0">
              <a:ln>
                <a:noFill/>
              </a:ln>
              <a:solidFill>
                <a:srgbClr val="204AD2"/>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s-ES" sz="800" b="1" dirty="0" smtClean="0">
              <a:solidFill>
                <a:srgbClr val="204AD2"/>
              </a:solidFill>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sz="800" b="1" i="0" u="none" strike="noStrike" cap="none" normalizeH="0" baseline="0" dirty="0" smtClean="0">
              <a:ln>
                <a:noFill/>
              </a:ln>
              <a:solidFill>
                <a:srgbClr val="204AD2"/>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s-ES" sz="800" b="1" dirty="0" smtClean="0">
              <a:solidFill>
                <a:srgbClr val="204AD2"/>
              </a:solidFill>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sz="800" b="1" i="0" u="none" strike="noStrike" cap="none" normalizeH="0" baseline="0" dirty="0" smtClean="0">
              <a:ln>
                <a:noFill/>
              </a:ln>
              <a:solidFill>
                <a:srgbClr val="204AD2"/>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s-ES" sz="800" b="1" dirty="0" smtClean="0">
              <a:solidFill>
                <a:srgbClr val="204AD2"/>
              </a:solidFill>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sz="800" b="1" i="0" u="none" strike="noStrike" cap="none" normalizeH="0" baseline="0" dirty="0" smtClean="0">
              <a:ln>
                <a:noFill/>
              </a:ln>
              <a:solidFill>
                <a:srgbClr val="204AD2"/>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s-ES" sz="800" b="1" dirty="0" smtClean="0">
              <a:solidFill>
                <a:srgbClr val="204AD2"/>
              </a:solidFill>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s-ES" sz="800" b="1" dirty="0" smtClean="0">
              <a:solidFill>
                <a:srgbClr val="204AD2"/>
              </a:solidFill>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s-ES" sz="800" b="1" dirty="0" smtClean="0">
              <a:solidFill>
                <a:srgbClr val="204AD2"/>
              </a:solidFill>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s-ES" sz="800" b="1" dirty="0" smtClean="0">
              <a:solidFill>
                <a:srgbClr val="204AD2"/>
              </a:solidFill>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2505075" algn="l"/>
              </a:tabLst>
            </a:pPr>
            <a:endParaRPr lang="es-ES" sz="800" b="1" dirty="0" smtClean="0">
              <a:solidFill>
                <a:srgbClr val="204AD2"/>
              </a:solidFill>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sz="800" b="1" i="0" u="none" strike="noStrike" cap="none" normalizeH="0" baseline="0" dirty="0" smtClean="0">
              <a:ln>
                <a:noFill/>
              </a:ln>
              <a:solidFill>
                <a:srgbClr val="204AD2"/>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s-ES" sz="800" b="1" dirty="0" smtClean="0">
              <a:solidFill>
                <a:srgbClr val="204AD2"/>
              </a:solidFill>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sz="800" b="1" i="0" u="none" strike="noStrike" cap="none" normalizeH="0" baseline="0" dirty="0" smtClean="0">
              <a:ln>
                <a:noFill/>
              </a:ln>
              <a:solidFill>
                <a:srgbClr val="204AD2"/>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s-ES" sz="800" b="1" dirty="0" smtClean="0">
              <a:solidFill>
                <a:srgbClr val="204AD2"/>
              </a:solidFill>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sz="800" b="1" i="0" u="none" strike="noStrike" cap="none" normalizeH="0" baseline="0" dirty="0" smtClean="0">
              <a:ln>
                <a:noFill/>
              </a:ln>
              <a:solidFill>
                <a:srgbClr val="204AD2"/>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s-ES" sz="800" b="1" dirty="0" smtClean="0">
              <a:solidFill>
                <a:srgbClr val="204AD2"/>
              </a:solidFill>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sz="800" b="1" i="0" u="none" strike="noStrike" cap="none" normalizeH="0" baseline="0" dirty="0" smtClean="0">
              <a:ln>
                <a:noFill/>
              </a:ln>
              <a:solidFill>
                <a:srgbClr val="204AD2"/>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s-ES" sz="800" b="1" dirty="0" smtClean="0">
              <a:solidFill>
                <a:srgbClr val="204AD2"/>
              </a:solidFill>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sz="800" b="1" i="0" u="none" strike="noStrike" cap="none" normalizeH="0" baseline="0" dirty="0" smtClean="0">
              <a:ln>
                <a:noFill/>
              </a:ln>
              <a:solidFill>
                <a:srgbClr val="204AD2"/>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s-ES" sz="800" b="1" dirty="0" smtClean="0">
              <a:solidFill>
                <a:srgbClr val="204AD2"/>
              </a:solidFill>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sz="800" b="1" i="0" u="none" strike="noStrike" cap="none" normalizeH="0" baseline="0" dirty="0" smtClean="0">
              <a:ln>
                <a:noFill/>
              </a:ln>
              <a:solidFill>
                <a:srgbClr val="204AD2"/>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s-ES" sz="800" b="1" dirty="0" smtClean="0">
              <a:solidFill>
                <a:srgbClr val="204AD2"/>
              </a:solidFill>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sz="800" b="1" i="0" u="none" strike="noStrike" cap="none" normalizeH="0" baseline="0" dirty="0" smtClean="0">
              <a:ln>
                <a:noFill/>
              </a:ln>
              <a:solidFill>
                <a:srgbClr val="204AD2"/>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s-ES" sz="800" b="1" dirty="0" smtClean="0">
              <a:solidFill>
                <a:srgbClr val="204AD2"/>
              </a:solidFill>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s-ES" sz="800" b="1" dirty="0" smtClean="0">
              <a:solidFill>
                <a:srgbClr val="204AD2"/>
              </a:solidFill>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sz="800" b="1" i="0" u="none" strike="noStrike" cap="none" normalizeH="0" baseline="0" dirty="0" smtClean="0">
              <a:ln>
                <a:noFill/>
              </a:ln>
              <a:solidFill>
                <a:srgbClr val="204AD2"/>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s-ES" sz="800" b="1" dirty="0" smtClean="0">
              <a:solidFill>
                <a:srgbClr val="204AD2"/>
              </a:solidFill>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sz="800" b="1" i="0" u="none" strike="noStrike" cap="none" normalizeH="0" baseline="0" dirty="0" smtClean="0">
              <a:ln>
                <a:noFill/>
              </a:ln>
              <a:solidFill>
                <a:srgbClr val="204AD2"/>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s-ES" sz="1100" b="1" dirty="0" smtClean="0">
                <a:solidFill>
                  <a:schemeClr val="bg1">
                    <a:lumMod val="50000"/>
                  </a:schemeClr>
                </a:solidFill>
                <a:latin typeface="Arial" pitchFamily="34" charset="0"/>
                <a:ea typeface="Times New Roman" pitchFamily="18" charset="0"/>
                <a:cs typeface="Arial" pitchFamily="34" charset="0"/>
              </a:rPr>
              <a:t>Área de Descarga</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sz="800" b="1" i="0" u="none" strike="noStrike" cap="none" normalizeH="0" baseline="0" dirty="0" smtClean="0">
              <a:ln>
                <a:noFill/>
              </a:ln>
              <a:solidFill>
                <a:srgbClr val="204AD2"/>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Rectangle 3"/>
          <p:cNvSpPr>
            <a:spLocks noChangeArrowheads="1"/>
          </p:cNvSpPr>
          <p:nvPr/>
        </p:nvSpPr>
        <p:spPr bwMode="auto">
          <a:xfrm>
            <a:off x="4572000" y="7406"/>
            <a:ext cx="4572000" cy="7025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s-ES" sz="1100" b="1" dirty="0" smtClean="0">
                <a:solidFill>
                  <a:schemeClr val="bg1">
                    <a:lumMod val="50000"/>
                  </a:schemeClr>
                </a:solidFill>
                <a:latin typeface="Arial" pitchFamily="34" charset="0"/>
                <a:ea typeface="Times New Roman" pitchFamily="18" charset="0"/>
                <a:cs typeface="Arial" pitchFamily="34" charset="0"/>
              </a:rPr>
              <a:t>Colaboración</a:t>
            </a:r>
            <a:endParaRPr lang="en-US" sz="1100" b="1" dirty="0" smtClean="0">
              <a:solidFill>
                <a:schemeClr val="bg1">
                  <a:lumMod val="50000"/>
                </a:schemeClr>
              </a:solidFill>
              <a:latin typeface="Arial" pitchFamily="34" charset="0"/>
              <a:ea typeface="Times New Roman" pitchFamily="18" charset="0"/>
              <a:cs typeface="Arial" pitchFamily="34" charset="0"/>
            </a:endParaRPr>
          </a:p>
          <a:p>
            <a:pPr marL="173038" lvl="0" indent="-173038" algn="just" eaLnBrk="0" fontAlgn="base" hangingPunct="0">
              <a:spcBef>
                <a:spcPct val="0"/>
              </a:spcBef>
              <a:spcAft>
                <a:spcPct val="0"/>
              </a:spcAft>
            </a:pPr>
            <a:endParaRPr lang="es-ES" sz="800" b="1" dirty="0" smtClean="0">
              <a:solidFill>
                <a:srgbClr val="204AD2"/>
              </a:solidFill>
              <a:latin typeface="Arial" pitchFamily="34" charset="0"/>
              <a:cs typeface="Arial" pitchFamily="34" charset="0"/>
            </a:endParaRPr>
          </a:p>
          <a:p>
            <a:pPr marL="173038" lvl="0" indent="-173038" algn="just" eaLnBrk="0" fontAlgn="base" hangingPunct="0">
              <a:spcBef>
                <a:spcPct val="0"/>
              </a:spcBef>
              <a:spcAft>
                <a:spcPct val="0"/>
              </a:spcAft>
            </a:pPr>
            <a:endParaRPr lang="es-ES" sz="800" b="1" dirty="0" smtClean="0">
              <a:solidFill>
                <a:srgbClr val="204AD2"/>
              </a:solidFill>
              <a:latin typeface="Arial" pitchFamily="34" charset="0"/>
              <a:cs typeface="Arial" pitchFamily="34" charset="0"/>
            </a:endParaRPr>
          </a:p>
          <a:p>
            <a:pPr marL="173038" lvl="0" indent="-173038" algn="just" eaLnBrk="0" fontAlgn="base" hangingPunct="0">
              <a:spcBef>
                <a:spcPct val="0"/>
              </a:spcBef>
              <a:spcAft>
                <a:spcPct val="0"/>
              </a:spcAft>
            </a:pPr>
            <a:endParaRPr lang="es-ES" sz="800" b="1" dirty="0" smtClean="0">
              <a:solidFill>
                <a:srgbClr val="204AD2"/>
              </a:solidFill>
              <a:latin typeface="Arial" pitchFamily="34" charset="0"/>
              <a:cs typeface="Arial" pitchFamily="34" charset="0"/>
            </a:endParaRPr>
          </a:p>
          <a:p>
            <a:pPr marL="173038" lvl="0" indent="-173038" algn="just" eaLnBrk="0" fontAlgn="base" hangingPunct="0">
              <a:spcBef>
                <a:spcPct val="0"/>
              </a:spcBef>
              <a:spcAft>
                <a:spcPct val="0"/>
              </a:spcAft>
            </a:pPr>
            <a:endParaRPr lang="es-ES" sz="800" b="1" dirty="0" smtClean="0">
              <a:solidFill>
                <a:srgbClr val="204AD2"/>
              </a:solidFill>
              <a:latin typeface="Arial" pitchFamily="34" charset="0"/>
              <a:cs typeface="Arial" pitchFamily="34" charset="0"/>
            </a:endParaRPr>
          </a:p>
          <a:p>
            <a:pPr marL="173038" lvl="0" indent="-173038" algn="just" eaLnBrk="0" fontAlgn="base" hangingPunct="0">
              <a:spcBef>
                <a:spcPct val="0"/>
              </a:spcBef>
              <a:spcAft>
                <a:spcPct val="0"/>
              </a:spcAft>
            </a:pPr>
            <a:endParaRPr lang="es-ES" sz="800" b="1" dirty="0" smtClean="0">
              <a:solidFill>
                <a:srgbClr val="204AD2"/>
              </a:solidFill>
              <a:latin typeface="Arial" pitchFamily="34" charset="0"/>
              <a:cs typeface="Arial" pitchFamily="34" charset="0"/>
            </a:endParaRPr>
          </a:p>
          <a:p>
            <a:pPr marL="173038" lvl="0" indent="-173038" algn="just" eaLnBrk="0" fontAlgn="base" hangingPunct="0">
              <a:spcBef>
                <a:spcPct val="0"/>
              </a:spcBef>
              <a:spcAft>
                <a:spcPct val="0"/>
              </a:spcAft>
            </a:pPr>
            <a:endParaRPr lang="es-ES" sz="800" b="1" dirty="0" smtClean="0">
              <a:solidFill>
                <a:srgbClr val="204AD2"/>
              </a:solidFill>
              <a:latin typeface="Arial" pitchFamily="34" charset="0"/>
              <a:cs typeface="Arial" pitchFamily="34" charset="0"/>
            </a:endParaRPr>
          </a:p>
          <a:p>
            <a:pPr marL="173038" lvl="0" indent="-173038" algn="just" eaLnBrk="0" fontAlgn="base" hangingPunct="0">
              <a:spcBef>
                <a:spcPct val="0"/>
              </a:spcBef>
              <a:spcAft>
                <a:spcPct val="0"/>
              </a:spcAft>
            </a:pPr>
            <a:endParaRPr lang="es-ES" sz="800" b="1" dirty="0" smtClean="0">
              <a:solidFill>
                <a:srgbClr val="204AD2"/>
              </a:solidFill>
              <a:latin typeface="Arial" pitchFamily="34" charset="0"/>
              <a:cs typeface="Arial" pitchFamily="34" charset="0"/>
            </a:endParaRPr>
          </a:p>
          <a:p>
            <a:pPr marL="173038" lvl="0" indent="-173038" algn="just" eaLnBrk="0" fontAlgn="base" hangingPunct="0">
              <a:spcBef>
                <a:spcPct val="0"/>
              </a:spcBef>
              <a:spcAft>
                <a:spcPct val="0"/>
              </a:spcAft>
            </a:pPr>
            <a:endParaRPr lang="es-ES" sz="800" b="1" dirty="0" smtClean="0">
              <a:solidFill>
                <a:srgbClr val="204AD2"/>
              </a:solidFill>
              <a:latin typeface="Arial" pitchFamily="34" charset="0"/>
              <a:cs typeface="Arial" pitchFamily="34" charset="0"/>
            </a:endParaRPr>
          </a:p>
          <a:p>
            <a:pPr marL="173038" lvl="0" indent="-173038" algn="just" eaLnBrk="0" fontAlgn="base" hangingPunct="0">
              <a:spcBef>
                <a:spcPct val="0"/>
              </a:spcBef>
              <a:spcAft>
                <a:spcPct val="0"/>
              </a:spcAft>
            </a:pPr>
            <a:endParaRPr lang="es-ES" sz="800" b="1" dirty="0" smtClean="0">
              <a:solidFill>
                <a:srgbClr val="204AD2"/>
              </a:solidFill>
              <a:latin typeface="Arial" pitchFamily="34" charset="0"/>
              <a:cs typeface="Arial" pitchFamily="34" charset="0"/>
            </a:endParaRPr>
          </a:p>
          <a:p>
            <a:pPr marL="173038" lvl="0" indent="-173038" algn="just" eaLnBrk="0" fontAlgn="base" hangingPunct="0">
              <a:spcBef>
                <a:spcPct val="0"/>
              </a:spcBef>
              <a:spcAft>
                <a:spcPct val="0"/>
              </a:spcAft>
            </a:pPr>
            <a:endParaRPr lang="es-ES" sz="800" b="1" dirty="0" smtClean="0">
              <a:solidFill>
                <a:srgbClr val="204AD2"/>
              </a:solidFill>
              <a:latin typeface="Arial" pitchFamily="34" charset="0"/>
              <a:cs typeface="Arial" pitchFamily="34" charset="0"/>
            </a:endParaRPr>
          </a:p>
          <a:p>
            <a:pPr marL="173038" lvl="0" indent="-173038" algn="just" eaLnBrk="0" fontAlgn="base" hangingPunct="0">
              <a:spcBef>
                <a:spcPct val="0"/>
              </a:spcBef>
              <a:spcAft>
                <a:spcPct val="0"/>
              </a:spcAft>
            </a:pPr>
            <a:endParaRPr lang="es-ES" sz="800" b="1" dirty="0" smtClean="0">
              <a:solidFill>
                <a:srgbClr val="204AD2"/>
              </a:solidFill>
              <a:latin typeface="Arial" pitchFamily="34" charset="0"/>
              <a:cs typeface="Arial" pitchFamily="34" charset="0"/>
            </a:endParaRPr>
          </a:p>
          <a:p>
            <a:pPr marL="173038" lvl="0" indent="-173038" algn="just" eaLnBrk="0" fontAlgn="base" hangingPunct="0">
              <a:spcBef>
                <a:spcPct val="0"/>
              </a:spcBef>
              <a:spcAft>
                <a:spcPct val="0"/>
              </a:spcAft>
            </a:pPr>
            <a:endParaRPr lang="es-ES" sz="800" b="1" dirty="0" smtClean="0">
              <a:solidFill>
                <a:srgbClr val="204AD2"/>
              </a:solidFill>
              <a:latin typeface="Arial" pitchFamily="34" charset="0"/>
              <a:cs typeface="Arial" pitchFamily="34" charset="0"/>
            </a:endParaRPr>
          </a:p>
          <a:p>
            <a:pPr marL="173038" lvl="0" indent="-173038" algn="just" eaLnBrk="0" fontAlgn="base" hangingPunct="0">
              <a:spcBef>
                <a:spcPct val="0"/>
              </a:spcBef>
              <a:spcAft>
                <a:spcPct val="0"/>
              </a:spcAft>
            </a:pPr>
            <a:endParaRPr lang="es-ES" sz="800" b="1" dirty="0" smtClean="0">
              <a:solidFill>
                <a:srgbClr val="204AD2"/>
              </a:solidFill>
              <a:latin typeface="Arial" pitchFamily="34" charset="0"/>
              <a:cs typeface="Arial" pitchFamily="34" charset="0"/>
            </a:endParaRPr>
          </a:p>
          <a:p>
            <a:pPr marL="173038" lvl="0" indent="-173038" algn="just" eaLnBrk="0" fontAlgn="base" hangingPunct="0">
              <a:spcBef>
                <a:spcPct val="0"/>
              </a:spcBef>
              <a:spcAft>
                <a:spcPct val="0"/>
              </a:spcAft>
            </a:pPr>
            <a:endParaRPr lang="es-ES" sz="800" b="1" dirty="0" smtClean="0">
              <a:solidFill>
                <a:srgbClr val="204AD2"/>
              </a:solidFill>
              <a:latin typeface="Arial" pitchFamily="34" charset="0"/>
              <a:cs typeface="Arial" pitchFamily="34" charset="0"/>
            </a:endParaRPr>
          </a:p>
          <a:p>
            <a:pPr marL="173038" lvl="0" indent="-173038" algn="just" eaLnBrk="0" fontAlgn="base" hangingPunct="0">
              <a:spcBef>
                <a:spcPct val="0"/>
              </a:spcBef>
              <a:spcAft>
                <a:spcPct val="0"/>
              </a:spcAft>
            </a:pPr>
            <a:endParaRPr lang="es-ES" sz="800" b="1" dirty="0" smtClean="0">
              <a:solidFill>
                <a:srgbClr val="204AD2"/>
              </a:solidFill>
              <a:latin typeface="Arial" pitchFamily="34" charset="0"/>
              <a:cs typeface="Arial" pitchFamily="34" charset="0"/>
            </a:endParaRPr>
          </a:p>
          <a:p>
            <a:pPr marL="173038" lvl="0" indent="-173038" algn="just" eaLnBrk="0" fontAlgn="base" hangingPunct="0">
              <a:spcBef>
                <a:spcPct val="0"/>
              </a:spcBef>
              <a:spcAft>
                <a:spcPct val="0"/>
              </a:spcAft>
            </a:pPr>
            <a:endParaRPr lang="es-ES" sz="800" b="1" dirty="0" smtClean="0">
              <a:solidFill>
                <a:srgbClr val="204AD2"/>
              </a:solidFill>
              <a:latin typeface="Arial" pitchFamily="34" charset="0"/>
              <a:cs typeface="Arial" pitchFamily="34" charset="0"/>
            </a:endParaRPr>
          </a:p>
          <a:p>
            <a:pPr marL="173038" indent="-173038" algn="just" eaLnBrk="0" fontAlgn="base" hangingPunct="0">
              <a:spcBef>
                <a:spcPct val="0"/>
              </a:spcBef>
              <a:spcAft>
                <a:spcPct val="0"/>
              </a:spcAft>
            </a:pPr>
            <a:endParaRPr lang="es-ES" sz="1100" b="1" dirty="0" smtClean="0">
              <a:solidFill>
                <a:schemeClr val="bg1">
                  <a:lumMod val="50000"/>
                </a:schemeClr>
              </a:solidFill>
              <a:latin typeface="Arial" pitchFamily="34" charset="0"/>
              <a:ea typeface="Times New Roman" pitchFamily="18" charset="0"/>
              <a:cs typeface="Arial" pitchFamily="34" charset="0"/>
            </a:endParaRPr>
          </a:p>
          <a:p>
            <a:pPr marL="173038" indent="-173038" algn="just" eaLnBrk="0" fontAlgn="base" hangingPunct="0">
              <a:spcBef>
                <a:spcPct val="0"/>
              </a:spcBef>
              <a:spcAft>
                <a:spcPct val="0"/>
              </a:spcAft>
            </a:pPr>
            <a:r>
              <a:rPr lang="es-ES" sz="1100" b="1" dirty="0" smtClean="0">
                <a:solidFill>
                  <a:schemeClr val="bg1">
                    <a:lumMod val="50000"/>
                  </a:schemeClr>
                </a:solidFill>
                <a:latin typeface="Arial" pitchFamily="34" charset="0"/>
                <a:ea typeface="Times New Roman" pitchFamily="18" charset="0"/>
                <a:cs typeface="Arial" pitchFamily="34" charset="0"/>
              </a:rPr>
              <a:t>Gestión de usuarios</a:t>
            </a:r>
          </a:p>
          <a:p>
            <a:pPr marL="173038" indent="-173038" algn="just" eaLnBrk="0" fontAlgn="base" hangingPunct="0">
              <a:spcBef>
                <a:spcPct val="0"/>
              </a:spcBef>
              <a:spcAft>
                <a:spcPct val="0"/>
              </a:spcAft>
            </a:pPr>
            <a:endParaRPr lang="es-ES" sz="1100" b="1" dirty="0" smtClean="0">
              <a:solidFill>
                <a:srgbClr val="00B050"/>
              </a:solidFill>
              <a:latin typeface="Arial" pitchFamily="34" charset="0"/>
              <a:ea typeface="Times New Roman" pitchFamily="18" charset="0"/>
              <a:cs typeface="Arial" pitchFamily="34" charset="0"/>
            </a:endParaRPr>
          </a:p>
          <a:p>
            <a:pPr marL="173038" indent="-173038" algn="just" eaLnBrk="0" fontAlgn="base" hangingPunct="0">
              <a:spcBef>
                <a:spcPct val="0"/>
              </a:spcBef>
              <a:spcAft>
                <a:spcPct val="0"/>
              </a:spcAft>
            </a:pPr>
            <a:endParaRPr lang="es-ES" sz="1100" b="1" dirty="0" smtClean="0">
              <a:solidFill>
                <a:srgbClr val="00B050"/>
              </a:solidFill>
              <a:latin typeface="Arial" pitchFamily="34" charset="0"/>
              <a:ea typeface="Times New Roman" pitchFamily="18" charset="0"/>
              <a:cs typeface="Arial" pitchFamily="34" charset="0"/>
            </a:endParaRPr>
          </a:p>
          <a:p>
            <a:pPr marL="173038" indent="-173038" algn="just" eaLnBrk="0" fontAlgn="base" hangingPunct="0">
              <a:spcBef>
                <a:spcPct val="0"/>
              </a:spcBef>
              <a:spcAft>
                <a:spcPct val="0"/>
              </a:spcAft>
            </a:pPr>
            <a:endParaRPr lang="es-ES" sz="1050" b="1" dirty="0" smtClean="0">
              <a:solidFill>
                <a:srgbClr val="00B050"/>
              </a:solidFill>
              <a:latin typeface="Arial" pitchFamily="34" charset="0"/>
              <a:cs typeface="Arial" pitchFamily="34" charset="0"/>
            </a:endParaRPr>
          </a:p>
          <a:p>
            <a:pPr marL="173038" indent="-173038" algn="just" eaLnBrk="0" fontAlgn="base" hangingPunct="0">
              <a:spcBef>
                <a:spcPct val="0"/>
              </a:spcBef>
              <a:spcAft>
                <a:spcPct val="0"/>
              </a:spcAft>
            </a:pPr>
            <a:endParaRPr lang="es-ES" sz="1050" b="1" dirty="0" smtClean="0">
              <a:solidFill>
                <a:srgbClr val="00B050"/>
              </a:solidFill>
              <a:latin typeface="Arial" pitchFamily="34" charset="0"/>
              <a:cs typeface="Arial" pitchFamily="34" charset="0"/>
            </a:endParaRPr>
          </a:p>
          <a:p>
            <a:pPr marL="173038" indent="-173038" algn="just" eaLnBrk="0" fontAlgn="base" hangingPunct="0">
              <a:spcBef>
                <a:spcPct val="0"/>
              </a:spcBef>
              <a:spcAft>
                <a:spcPct val="0"/>
              </a:spcAft>
            </a:pPr>
            <a:endParaRPr lang="es-ES" sz="1050" b="1" dirty="0" smtClean="0">
              <a:solidFill>
                <a:srgbClr val="00B050"/>
              </a:solidFill>
              <a:latin typeface="Arial" pitchFamily="34" charset="0"/>
              <a:cs typeface="Arial" pitchFamily="34" charset="0"/>
            </a:endParaRPr>
          </a:p>
          <a:p>
            <a:pPr marL="173038" indent="-173038" algn="just" eaLnBrk="0" fontAlgn="base" hangingPunct="0">
              <a:spcBef>
                <a:spcPct val="0"/>
              </a:spcBef>
              <a:spcAft>
                <a:spcPct val="0"/>
              </a:spcAft>
            </a:pPr>
            <a:endParaRPr lang="es-ES" sz="1050" b="1" dirty="0" smtClean="0">
              <a:solidFill>
                <a:srgbClr val="00B050"/>
              </a:solidFill>
              <a:latin typeface="Arial" pitchFamily="34" charset="0"/>
              <a:cs typeface="Arial" pitchFamily="34" charset="0"/>
            </a:endParaRPr>
          </a:p>
          <a:p>
            <a:pPr marL="173038" indent="-173038" algn="just" eaLnBrk="0" fontAlgn="base" hangingPunct="0">
              <a:spcBef>
                <a:spcPct val="0"/>
              </a:spcBef>
              <a:spcAft>
                <a:spcPct val="0"/>
              </a:spcAft>
            </a:pPr>
            <a:endParaRPr lang="es-ES" sz="1050" b="1" dirty="0" smtClean="0">
              <a:solidFill>
                <a:srgbClr val="00B050"/>
              </a:solidFill>
              <a:latin typeface="Arial" pitchFamily="34" charset="0"/>
              <a:cs typeface="Arial" pitchFamily="34" charset="0"/>
            </a:endParaRPr>
          </a:p>
          <a:p>
            <a:pPr marL="173038" indent="-173038" algn="just" eaLnBrk="0" fontAlgn="base" hangingPunct="0">
              <a:spcBef>
                <a:spcPct val="0"/>
              </a:spcBef>
              <a:spcAft>
                <a:spcPct val="0"/>
              </a:spcAft>
            </a:pPr>
            <a:endParaRPr lang="es-ES" sz="1050" b="1" dirty="0" smtClean="0">
              <a:solidFill>
                <a:srgbClr val="00B050"/>
              </a:solidFill>
              <a:latin typeface="Arial" pitchFamily="34" charset="0"/>
              <a:cs typeface="Arial" pitchFamily="34" charset="0"/>
            </a:endParaRPr>
          </a:p>
          <a:p>
            <a:pPr marL="173038" indent="-173038" algn="just" eaLnBrk="0" fontAlgn="base" hangingPunct="0">
              <a:spcBef>
                <a:spcPct val="0"/>
              </a:spcBef>
              <a:spcAft>
                <a:spcPct val="0"/>
              </a:spcAft>
            </a:pPr>
            <a:endParaRPr lang="es-ES" sz="1050" b="1" dirty="0" smtClean="0">
              <a:solidFill>
                <a:srgbClr val="00B050"/>
              </a:solidFill>
              <a:latin typeface="Arial" pitchFamily="34" charset="0"/>
              <a:cs typeface="Arial" pitchFamily="34" charset="0"/>
            </a:endParaRPr>
          </a:p>
          <a:p>
            <a:pPr marL="173038" indent="-173038" algn="just" eaLnBrk="0" fontAlgn="base" hangingPunct="0">
              <a:spcBef>
                <a:spcPct val="0"/>
              </a:spcBef>
              <a:spcAft>
                <a:spcPct val="0"/>
              </a:spcAft>
            </a:pPr>
            <a:endParaRPr lang="es-ES" sz="1050" b="1" dirty="0" smtClean="0">
              <a:solidFill>
                <a:srgbClr val="00B050"/>
              </a:solidFill>
              <a:latin typeface="Arial" pitchFamily="34" charset="0"/>
              <a:cs typeface="Arial" pitchFamily="34" charset="0"/>
            </a:endParaRPr>
          </a:p>
          <a:p>
            <a:pPr marL="173038" indent="-173038" algn="just" eaLnBrk="0" fontAlgn="base" hangingPunct="0">
              <a:spcBef>
                <a:spcPct val="0"/>
              </a:spcBef>
              <a:spcAft>
                <a:spcPct val="0"/>
              </a:spcAft>
            </a:pPr>
            <a:endParaRPr lang="es-ES" sz="1050" b="1" dirty="0" smtClean="0">
              <a:solidFill>
                <a:srgbClr val="00B050"/>
              </a:solidFill>
              <a:latin typeface="Arial" pitchFamily="34" charset="0"/>
              <a:cs typeface="Arial" pitchFamily="34" charset="0"/>
            </a:endParaRPr>
          </a:p>
          <a:p>
            <a:pPr marL="173038" indent="-173038" algn="just" eaLnBrk="0" fontAlgn="base" hangingPunct="0">
              <a:spcBef>
                <a:spcPct val="0"/>
              </a:spcBef>
              <a:spcAft>
                <a:spcPct val="0"/>
              </a:spcAft>
            </a:pPr>
            <a:endParaRPr lang="es-ES" sz="1050" b="1" dirty="0" smtClean="0">
              <a:solidFill>
                <a:srgbClr val="00B050"/>
              </a:solidFill>
              <a:latin typeface="Arial" pitchFamily="34" charset="0"/>
              <a:cs typeface="Arial" pitchFamily="34" charset="0"/>
            </a:endParaRPr>
          </a:p>
          <a:p>
            <a:pPr marL="173038" indent="-173038" algn="just" eaLnBrk="0" fontAlgn="base" hangingPunct="0">
              <a:spcBef>
                <a:spcPct val="0"/>
              </a:spcBef>
              <a:spcAft>
                <a:spcPct val="0"/>
              </a:spcAft>
            </a:pPr>
            <a:endParaRPr lang="es-ES" sz="1050" b="1" dirty="0" smtClean="0">
              <a:solidFill>
                <a:srgbClr val="00B050"/>
              </a:solidFill>
              <a:latin typeface="Arial" pitchFamily="34" charset="0"/>
              <a:cs typeface="Arial" pitchFamily="34" charset="0"/>
            </a:endParaRPr>
          </a:p>
          <a:p>
            <a:pPr marL="173038" indent="-173038" algn="just" eaLnBrk="0" fontAlgn="base" hangingPunct="0">
              <a:spcBef>
                <a:spcPct val="0"/>
              </a:spcBef>
              <a:spcAft>
                <a:spcPct val="0"/>
              </a:spcAft>
            </a:pPr>
            <a:endParaRPr lang="es-ES" sz="1050" b="1" dirty="0" smtClean="0">
              <a:solidFill>
                <a:srgbClr val="00B050"/>
              </a:solidFill>
              <a:latin typeface="Arial" pitchFamily="34" charset="0"/>
              <a:cs typeface="Arial" pitchFamily="34" charset="0"/>
            </a:endParaRPr>
          </a:p>
          <a:p>
            <a:pPr marL="173038" indent="-173038" algn="just" eaLnBrk="0" fontAlgn="base" hangingPunct="0">
              <a:spcBef>
                <a:spcPct val="0"/>
              </a:spcBef>
              <a:spcAft>
                <a:spcPct val="0"/>
              </a:spcAft>
            </a:pPr>
            <a:endParaRPr lang="es-ES" sz="1050" b="1" dirty="0" smtClean="0">
              <a:solidFill>
                <a:srgbClr val="00B050"/>
              </a:solidFill>
              <a:latin typeface="Arial" pitchFamily="34" charset="0"/>
              <a:cs typeface="Arial" pitchFamily="34" charset="0"/>
            </a:endParaRPr>
          </a:p>
          <a:p>
            <a:pPr marL="173038" indent="-173038" algn="just" eaLnBrk="0" fontAlgn="base" hangingPunct="0">
              <a:spcBef>
                <a:spcPct val="0"/>
              </a:spcBef>
              <a:spcAft>
                <a:spcPct val="0"/>
              </a:spcAft>
            </a:pPr>
            <a:endParaRPr lang="es-ES" sz="1050" b="1" dirty="0" smtClean="0">
              <a:solidFill>
                <a:srgbClr val="00B050"/>
              </a:solidFill>
              <a:latin typeface="Arial" pitchFamily="34" charset="0"/>
              <a:cs typeface="Arial" pitchFamily="34" charset="0"/>
            </a:endParaRPr>
          </a:p>
          <a:p>
            <a:pPr marL="173038" indent="-173038" algn="just" eaLnBrk="0" fontAlgn="base" hangingPunct="0">
              <a:spcBef>
                <a:spcPct val="0"/>
              </a:spcBef>
              <a:spcAft>
                <a:spcPct val="0"/>
              </a:spcAft>
            </a:pPr>
            <a:endParaRPr lang="es-ES" sz="1050" b="1" dirty="0" smtClean="0">
              <a:solidFill>
                <a:srgbClr val="00B050"/>
              </a:solidFill>
              <a:latin typeface="Arial" pitchFamily="34" charset="0"/>
              <a:cs typeface="Arial" pitchFamily="34" charset="0"/>
            </a:endParaRPr>
          </a:p>
          <a:p>
            <a:pPr marL="173038" indent="-173038" algn="just" eaLnBrk="0" fontAlgn="base" hangingPunct="0">
              <a:spcBef>
                <a:spcPct val="0"/>
              </a:spcBef>
              <a:spcAft>
                <a:spcPct val="0"/>
              </a:spcAft>
            </a:pPr>
            <a:endParaRPr lang="es-ES" sz="1050" dirty="0" smtClean="0">
              <a:latin typeface="Arial" pitchFamily="34" charset="0"/>
              <a:cs typeface="Arial" pitchFamily="34" charset="0"/>
            </a:endParaRPr>
          </a:p>
          <a:p>
            <a:pPr marL="173038" indent="-173038" algn="just" eaLnBrk="0" fontAlgn="base" hangingPunct="0">
              <a:spcBef>
                <a:spcPct val="0"/>
              </a:spcBef>
              <a:spcAft>
                <a:spcPct val="0"/>
              </a:spcAft>
            </a:pPr>
            <a:endParaRPr lang="es-ES" sz="1050" dirty="0" smtClean="0">
              <a:latin typeface="Arial" pitchFamily="34" charset="0"/>
              <a:cs typeface="Arial" pitchFamily="34" charset="0"/>
            </a:endParaRPr>
          </a:p>
          <a:p>
            <a:pPr marL="173038" indent="-173038" algn="just" eaLnBrk="0" fontAlgn="base" hangingPunct="0">
              <a:spcBef>
                <a:spcPct val="0"/>
              </a:spcBef>
              <a:spcAft>
                <a:spcPct val="0"/>
              </a:spcAft>
            </a:pPr>
            <a:endParaRPr lang="es-ES" sz="1050" dirty="0" smtClean="0">
              <a:latin typeface="Arial" pitchFamily="34" charset="0"/>
              <a:cs typeface="Arial" pitchFamily="34" charset="0"/>
            </a:endParaRPr>
          </a:p>
          <a:p>
            <a:pPr marL="173038" indent="-173038" algn="just" eaLnBrk="0" fontAlgn="base" hangingPunct="0">
              <a:spcBef>
                <a:spcPct val="0"/>
              </a:spcBef>
              <a:spcAft>
                <a:spcPct val="0"/>
              </a:spcAft>
            </a:pPr>
            <a:endParaRPr lang="es-ES" sz="1050" dirty="0" smtClean="0">
              <a:latin typeface="Arial" pitchFamily="34" charset="0"/>
              <a:cs typeface="Arial" pitchFamily="34" charset="0"/>
            </a:endParaRPr>
          </a:p>
          <a:p>
            <a:pPr marL="173038" indent="-173038" algn="just" eaLnBrk="0" fontAlgn="base" hangingPunct="0">
              <a:spcBef>
                <a:spcPct val="0"/>
              </a:spcBef>
              <a:spcAft>
                <a:spcPct val="0"/>
              </a:spcAft>
            </a:pPr>
            <a:endParaRPr lang="es-ES" sz="1050" dirty="0" smtClean="0">
              <a:latin typeface="Arial" pitchFamily="34" charset="0"/>
              <a:cs typeface="Arial" pitchFamily="34" charset="0"/>
            </a:endParaRPr>
          </a:p>
          <a:p>
            <a:pPr marL="173038" indent="-173038" algn="just" eaLnBrk="0" fontAlgn="base" hangingPunct="0">
              <a:spcBef>
                <a:spcPct val="0"/>
              </a:spcBef>
              <a:spcAft>
                <a:spcPct val="0"/>
              </a:spcAft>
            </a:pPr>
            <a:endParaRPr lang="es-ES" sz="1050" dirty="0" smtClean="0">
              <a:latin typeface="Arial" pitchFamily="34" charset="0"/>
              <a:cs typeface="Arial" pitchFamily="34" charset="0"/>
            </a:endParaRPr>
          </a:p>
          <a:p>
            <a:pPr marL="173038" lvl="0" indent="-173038" algn="just" eaLnBrk="0" fontAlgn="base" hangingPunct="0">
              <a:spcBef>
                <a:spcPct val="0"/>
              </a:spcBef>
              <a:spcAft>
                <a:spcPct val="0"/>
              </a:spcAft>
            </a:pPr>
            <a:endParaRPr lang="es-ES" sz="1050" dirty="0" smtClean="0">
              <a:latin typeface="Arial" pitchFamily="34" charset="0"/>
              <a:cs typeface="Arial" pitchFamily="34" charset="0"/>
            </a:endParaRPr>
          </a:p>
          <a:p>
            <a:pPr marL="173038" lvl="0" indent="-173038" algn="just" eaLnBrk="0" fontAlgn="base" hangingPunct="0">
              <a:spcBef>
                <a:spcPct val="0"/>
              </a:spcBef>
              <a:spcAft>
                <a:spcPct val="0"/>
              </a:spcAft>
            </a:pPr>
            <a:endParaRPr lang="es-ES" sz="1050" b="1" dirty="0" smtClean="0">
              <a:solidFill>
                <a:srgbClr val="00B050"/>
              </a:solidFill>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26" name="Picture 2"/>
          <p:cNvPicPr>
            <a:picLocks noChangeAspect="1" noChangeArrowheads="1"/>
          </p:cNvPicPr>
          <p:nvPr/>
        </p:nvPicPr>
        <p:blipFill>
          <a:blip r:embed="rId3" cstate="print"/>
          <a:srcRect l="22309" t="16480" r="25717" b="8761"/>
          <a:stretch>
            <a:fillRect/>
          </a:stretch>
        </p:blipFill>
        <p:spPr bwMode="auto">
          <a:xfrm>
            <a:off x="1" y="587337"/>
            <a:ext cx="2563146" cy="2304256"/>
          </a:xfrm>
          <a:prstGeom prst="rect">
            <a:avLst/>
          </a:prstGeom>
          <a:noFill/>
          <a:ln w="9525">
            <a:noFill/>
            <a:miter lim="800000"/>
            <a:headEnd/>
            <a:tailEnd/>
          </a:ln>
        </p:spPr>
      </p:pic>
      <p:sp>
        <p:nvSpPr>
          <p:cNvPr id="6" name="TextBox 5"/>
          <p:cNvSpPr txBox="1"/>
          <p:nvPr/>
        </p:nvSpPr>
        <p:spPr>
          <a:xfrm>
            <a:off x="2519992" y="179039"/>
            <a:ext cx="1980000" cy="1170000"/>
          </a:xfrm>
          <a:prstGeom prst="rect">
            <a:avLst/>
          </a:prstGeom>
          <a:noFill/>
          <a:ln w="9525">
            <a:solidFill>
              <a:schemeClr val="bg1">
                <a:lumMod val="85000"/>
              </a:schemeClr>
            </a:solidFill>
            <a:miter lim="800000"/>
            <a:headEnd/>
            <a:tailEnd/>
          </a:ln>
        </p:spPr>
        <p:txBody>
          <a:bodyPr vert="horz" wrap="square" lIns="91440" tIns="45720" rIns="91440" bIns="45720" numCol="1" anchor="t" anchorCtr="0" compatLnSpc="1">
            <a:prstTxWarp prst="textNoShape">
              <a:avLst/>
            </a:prstTxWarp>
          </a:bodyPr>
          <a:lstStyle/>
          <a:p>
            <a:pPr algn="just" fontAlgn="base">
              <a:spcBef>
                <a:spcPct val="0"/>
              </a:spcBef>
              <a:spcAft>
                <a:spcPts val="300"/>
              </a:spcAft>
            </a:pPr>
            <a:r>
              <a:rPr lang="es-ES" sz="800" b="1" dirty="0" smtClean="0">
                <a:solidFill>
                  <a:srgbClr val="204AD2"/>
                </a:solidFill>
                <a:latin typeface="Arial" pitchFamily="34" charset="0"/>
                <a:cs typeface="Arial" pitchFamily="34" charset="0"/>
              </a:rPr>
              <a:t>     Incluir el logo de la comunidad</a:t>
            </a:r>
          </a:p>
          <a:p>
            <a:pPr algn="just" fontAlgn="base">
              <a:spcBef>
                <a:spcPct val="0"/>
              </a:spcBef>
            </a:pPr>
            <a:r>
              <a:rPr lang="es-ES" sz="700" dirty="0" smtClean="0">
                <a:latin typeface="Arial" pitchFamily="34" charset="0"/>
                <a:cs typeface="Arial" pitchFamily="34" charset="0"/>
              </a:rPr>
              <a:t>Una vez incluida la imagen del logo a través del formulario descrito anteriormente, se podrá seleccionar a través de un combo donde estarán disponibles las imágenes incluidas, el logo de la comunidad. Se hará efectivo y visible al guardar los cambios. En el combo se mostrarán los títulos de las imágenes que se hayan incluido a través del formulario en la pestaña general.</a:t>
            </a:r>
            <a:endParaRPr lang="en-US" sz="700" dirty="0" smtClean="0">
              <a:latin typeface="Arial" pitchFamily="34" charset="0"/>
              <a:cs typeface="Arial" pitchFamily="34" charset="0"/>
            </a:endParaRPr>
          </a:p>
        </p:txBody>
      </p:sp>
      <p:sp>
        <p:nvSpPr>
          <p:cNvPr id="7" name="TextBox 6"/>
          <p:cNvSpPr txBox="1"/>
          <p:nvPr/>
        </p:nvSpPr>
        <p:spPr>
          <a:xfrm>
            <a:off x="2519992" y="1381399"/>
            <a:ext cx="1980000" cy="1555120"/>
          </a:xfrm>
          <a:prstGeom prst="rect">
            <a:avLst/>
          </a:prstGeom>
          <a:noFill/>
          <a:ln w="9525">
            <a:solidFill>
              <a:schemeClr val="bg1">
                <a:lumMod val="85000"/>
              </a:schemeClr>
            </a:solidFill>
            <a:miter lim="800000"/>
            <a:headEnd/>
            <a:tailEnd/>
          </a:ln>
        </p:spPr>
        <p:txBody>
          <a:bodyPr vert="horz" wrap="square" lIns="91440" tIns="45720" rIns="91440" bIns="45720" numCol="1" anchor="t" anchorCtr="0" compatLnSpc="1">
            <a:prstTxWarp prst="textNoShape">
              <a:avLst/>
            </a:prstTxWarp>
          </a:bodyPr>
          <a:lstStyle/>
          <a:p>
            <a:pPr marL="173038" indent="-173038" algn="just" fontAlgn="base">
              <a:spcBef>
                <a:spcPct val="0"/>
              </a:spcBef>
              <a:spcAft>
                <a:spcPts val="600"/>
              </a:spcAft>
            </a:pPr>
            <a:r>
              <a:rPr lang="es-ES" sz="800" b="1" dirty="0" smtClean="0">
                <a:solidFill>
                  <a:srgbClr val="204AD2"/>
                </a:solidFill>
                <a:latin typeface="Arial" pitchFamily="34" charset="0"/>
                <a:cs typeface="Arial" pitchFamily="34" charset="0"/>
              </a:rPr>
              <a:t>      Edición Nombre, Resumen y Descripción</a:t>
            </a:r>
          </a:p>
          <a:p>
            <a:pPr algn="just" fontAlgn="base">
              <a:spcBef>
                <a:spcPct val="0"/>
              </a:spcBef>
            </a:pPr>
            <a:r>
              <a:rPr lang="es-ES" sz="700" dirty="0" smtClean="0">
                <a:latin typeface="Arial" pitchFamily="34" charset="0"/>
                <a:cs typeface="Arial" pitchFamily="34" charset="0"/>
              </a:rPr>
              <a:t>El nombre y el resumen de la comunidad podrán ser editados a través de los campos de texto libre disponibles para ello. </a:t>
            </a:r>
          </a:p>
          <a:p>
            <a:pPr algn="just" fontAlgn="base">
              <a:spcBef>
                <a:spcPct val="0"/>
              </a:spcBef>
            </a:pPr>
            <a:r>
              <a:rPr lang="es-ES" sz="700" dirty="0" smtClean="0">
                <a:latin typeface="Arial" pitchFamily="34" charset="0"/>
                <a:cs typeface="Arial" pitchFamily="34" charset="0"/>
              </a:rPr>
              <a:t>Para la edición de la descripción podrán utilizarse las imágenes incluidas a través del formulario como parte del contenido.  Permitirá definir anclas (a través de un nombre) en diferentes partes del contenido así como también podrán incluirse enlaces externos o a anclas definidas (podrán seleccionarse de un combo).</a:t>
            </a:r>
            <a:endParaRPr lang="en-US" sz="700" dirty="0" smtClean="0">
              <a:latin typeface="Arial" pitchFamily="34" charset="0"/>
              <a:cs typeface="Arial" pitchFamily="34" charset="0"/>
            </a:endParaRPr>
          </a:p>
        </p:txBody>
      </p:sp>
      <p:grpSp>
        <p:nvGrpSpPr>
          <p:cNvPr id="30" name="Group 29"/>
          <p:cNvGrpSpPr/>
          <p:nvPr/>
        </p:nvGrpSpPr>
        <p:grpSpPr>
          <a:xfrm>
            <a:off x="2467025" y="2996952"/>
            <a:ext cx="2021850" cy="1511156"/>
            <a:chOff x="95629" y="2987323"/>
            <a:chExt cx="2021850" cy="1511156"/>
          </a:xfrm>
        </p:grpSpPr>
        <p:grpSp>
          <p:nvGrpSpPr>
            <p:cNvPr id="14" name="Group 13"/>
            <p:cNvGrpSpPr/>
            <p:nvPr/>
          </p:nvGrpSpPr>
          <p:grpSpPr>
            <a:xfrm>
              <a:off x="95629" y="2987323"/>
              <a:ext cx="2021850" cy="360040"/>
              <a:chOff x="101878" y="4797152"/>
              <a:chExt cx="2021850" cy="360040"/>
            </a:xfrm>
          </p:grpSpPr>
          <p:pic>
            <p:nvPicPr>
              <p:cNvPr id="8" name="Picture 2"/>
              <p:cNvPicPr>
                <a:picLocks noChangeAspect="1" noChangeArrowheads="1"/>
              </p:cNvPicPr>
              <p:nvPr/>
            </p:nvPicPr>
            <p:blipFill>
              <a:blip r:embed="rId3" cstate="print"/>
              <a:srcRect l="25813" t="55729" r="41388" b="34926"/>
              <a:stretch>
                <a:fillRect/>
              </a:stretch>
            </p:blipFill>
            <p:spPr bwMode="auto">
              <a:xfrm>
                <a:off x="101878" y="4797152"/>
                <a:ext cx="2021850" cy="360040"/>
              </a:xfrm>
              <a:prstGeom prst="rect">
                <a:avLst/>
              </a:prstGeom>
              <a:noFill/>
              <a:ln w="9525">
                <a:noFill/>
                <a:miter lim="800000"/>
                <a:headEnd/>
                <a:tailEnd/>
              </a:ln>
            </p:spPr>
          </p:pic>
          <p:sp>
            <p:nvSpPr>
              <p:cNvPr id="9" name="Rectangle 8"/>
              <p:cNvSpPr/>
              <p:nvPr/>
            </p:nvSpPr>
            <p:spPr>
              <a:xfrm>
                <a:off x="643438" y="4880786"/>
                <a:ext cx="144016" cy="14401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p:cNvGrpSpPr/>
            <p:nvPr/>
          </p:nvGrpSpPr>
          <p:grpSpPr>
            <a:xfrm>
              <a:off x="95629" y="3564679"/>
              <a:ext cx="2007466" cy="360040"/>
              <a:chOff x="116262" y="5208948"/>
              <a:chExt cx="2007466" cy="360040"/>
            </a:xfrm>
          </p:grpSpPr>
          <p:pic>
            <p:nvPicPr>
              <p:cNvPr id="10" name="Picture 2"/>
              <p:cNvPicPr>
                <a:picLocks noChangeAspect="1" noChangeArrowheads="1"/>
              </p:cNvPicPr>
              <p:nvPr/>
            </p:nvPicPr>
            <p:blipFill>
              <a:blip r:embed="rId3" cstate="print"/>
              <a:srcRect l="25813" t="55729" r="41621" b="34926"/>
              <a:stretch>
                <a:fillRect/>
              </a:stretch>
            </p:blipFill>
            <p:spPr bwMode="auto">
              <a:xfrm>
                <a:off x="116262" y="5208948"/>
                <a:ext cx="2007466" cy="360040"/>
              </a:xfrm>
              <a:prstGeom prst="rect">
                <a:avLst/>
              </a:prstGeom>
              <a:noFill/>
              <a:ln w="9525">
                <a:noFill/>
                <a:miter lim="800000"/>
                <a:headEnd/>
                <a:tailEnd/>
              </a:ln>
            </p:spPr>
          </p:pic>
          <p:sp>
            <p:nvSpPr>
              <p:cNvPr id="11" name="Rectangle 10"/>
              <p:cNvSpPr/>
              <p:nvPr/>
            </p:nvSpPr>
            <p:spPr>
              <a:xfrm>
                <a:off x="513674" y="5298208"/>
                <a:ext cx="144016" cy="14401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p:cNvGrpSpPr/>
            <p:nvPr/>
          </p:nvGrpSpPr>
          <p:grpSpPr>
            <a:xfrm>
              <a:off x="95629" y="4142034"/>
              <a:ext cx="2007598" cy="356445"/>
              <a:chOff x="116130" y="5606492"/>
              <a:chExt cx="2007598" cy="356445"/>
            </a:xfrm>
          </p:grpSpPr>
          <p:pic>
            <p:nvPicPr>
              <p:cNvPr id="2" name="Picture 2"/>
              <p:cNvPicPr>
                <a:picLocks noChangeAspect="1" noChangeArrowheads="1"/>
              </p:cNvPicPr>
              <p:nvPr/>
            </p:nvPicPr>
            <p:blipFill>
              <a:blip r:embed="rId4" cstate="print"/>
              <a:srcRect l="25458" t="61000" r="42016" b="29760"/>
              <a:stretch>
                <a:fillRect/>
              </a:stretch>
            </p:blipFill>
            <p:spPr bwMode="auto">
              <a:xfrm>
                <a:off x="116130" y="5606492"/>
                <a:ext cx="2007598" cy="356445"/>
              </a:xfrm>
              <a:prstGeom prst="rect">
                <a:avLst/>
              </a:prstGeom>
              <a:noFill/>
              <a:ln w="9525">
                <a:noFill/>
                <a:miter lim="800000"/>
                <a:headEnd/>
                <a:tailEnd/>
              </a:ln>
            </p:spPr>
          </p:pic>
          <p:sp>
            <p:nvSpPr>
              <p:cNvPr id="12" name="Rectangle 11"/>
              <p:cNvSpPr/>
              <p:nvPr/>
            </p:nvSpPr>
            <p:spPr>
              <a:xfrm>
                <a:off x="340780" y="5713004"/>
                <a:ext cx="144016" cy="14401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3" name="TextBox 12"/>
          <p:cNvSpPr txBox="1"/>
          <p:nvPr/>
        </p:nvSpPr>
        <p:spPr>
          <a:xfrm>
            <a:off x="45021" y="2889118"/>
            <a:ext cx="2338760" cy="540000"/>
          </a:xfrm>
          <a:prstGeom prst="rect">
            <a:avLst/>
          </a:prstGeom>
          <a:noFill/>
          <a:ln w="9525">
            <a:solidFill>
              <a:schemeClr val="bg1">
                <a:lumMod val="85000"/>
              </a:schemeClr>
            </a:solidFill>
            <a:miter lim="800000"/>
            <a:headEnd/>
            <a:tailEnd/>
          </a:ln>
        </p:spPr>
        <p:txBody>
          <a:bodyPr vert="horz" wrap="square" lIns="91440" tIns="45720" rIns="91440" bIns="45720" numCol="1" anchor="t" anchorCtr="0" compatLnSpc="1">
            <a:prstTxWarp prst="textNoShape">
              <a:avLst/>
            </a:prstTxWarp>
          </a:bodyPr>
          <a:lstStyle/>
          <a:p>
            <a:pPr algn="just" fontAlgn="base">
              <a:spcBef>
                <a:spcPct val="0"/>
              </a:spcBef>
              <a:spcAft>
                <a:spcPts val="300"/>
              </a:spcAft>
            </a:pPr>
            <a:r>
              <a:rPr lang="es-ES" sz="800" b="1" dirty="0" smtClean="0">
                <a:solidFill>
                  <a:srgbClr val="204AD2"/>
                </a:solidFill>
                <a:latin typeface="Arial" pitchFamily="34" charset="0"/>
                <a:cs typeface="Arial" pitchFamily="34" charset="0"/>
              </a:rPr>
              <a:t>      Inclusión imágenes</a:t>
            </a:r>
          </a:p>
          <a:p>
            <a:pPr algn="just" fontAlgn="base">
              <a:spcBef>
                <a:spcPct val="0"/>
              </a:spcBef>
            </a:pPr>
            <a:r>
              <a:rPr lang="es-ES" sz="700" dirty="0" smtClean="0">
                <a:latin typeface="Arial" pitchFamily="34" charset="0"/>
                <a:cs typeface="Arial" pitchFamily="34" charset="0"/>
              </a:rPr>
              <a:t>A través del icono imagen, se podrá seleccionar cualquiera de las imágenes incluidas a través del formulario de la pestaña general.</a:t>
            </a:r>
          </a:p>
        </p:txBody>
      </p:sp>
      <p:sp>
        <p:nvSpPr>
          <p:cNvPr id="17" name="TextBox 16"/>
          <p:cNvSpPr txBox="1"/>
          <p:nvPr/>
        </p:nvSpPr>
        <p:spPr>
          <a:xfrm>
            <a:off x="38496" y="3456133"/>
            <a:ext cx="2338760" cy="539681"/>
          </a:xfrm>
          <a:prstGeom prst="rect">
            <a:avLst/>
          </a:prstGeom>
          <a:noFill/>
          <a:ln w="9525">
            <a:solidFill>
              <a:schemeClr val="bg1">
                <a:lumMod val="85000"/>
              </a:schemeClr>
            </a:solidFill>
            <a:miter lim="800000"/>
            <a:headEnd/>
            <a:tailEnd/>
          </a:ln>
        </p:spPr>
        <p:txBody>
          <a:bodyPr vert="horz" wrap="square" lIns="91440" tIns="45720" rIns="91440" bIns="45720" numCol="1" anchor="t" anchorCtr="0" compatLnSpc="1">
            <a:prstTxWarp prst="textNoShape">
              <a:avLst/>
            </a:prstTxWarp>
          </a:bodyPr>
          <a:lstStyle/>
          <a:p>
            <a:pPr algn="just" fontAlgn="base">
              <a:spcBef>
                <a:spcPct val="0"/>
              </a:spcBef>
              <a:spcAft>
                <a:spcPts val="300"/>
              </a:spcAft>
            </a:pPr>
            <a:r>
              <a:rPr lang="es-ES" sz="800" b="1" dirty="0" smtClean="0">
                <a:solidFill>
                  <a:srgbClr val="204AD2"/>
                </a:solidFill>
                <a:latin typeface="Arial" pitchFamily="34" charset="0"/>
                <a:cs typeface="Arial" pitchFamily="34" charset="0"/>
              </a:rPr>
              <a:t>      Definición de anclas</a:t>
            </a:r>
          </a:p>
          <a:p>
            <a:pPr algn="just" fontAlgn="base">
              <a:spcBef>
                <a:spcPct val="0"/>
              </a:spcBef>
            </a:pPr>
            <a:r>
              <a:rPr lang="es-ES" sz="700" dirty="0" smtClean="0">
                <a:latin typeface="Arial" pitchFamily="34" charset="0"/>
                <a:cs typeface="Arial" pitchFamily="34" charset="0"/>
              </a:rPr>
              <a:t>A través del icono ancla, se podrán definir el número de anclas que se considere a través de un nombre, para después poder enlazarlas.</a:t>
            </a:r>
          </a:p>
        </p:txBody>
      </p:sp>
      <p:sp>
        <p:nvSpPr>
          <p:cNvPr id="18" name="TextBox 17"/>
          <p:cNvSpPr txBox="1"/>
          <p:nvPr/>
        </p:nvSpPr>
        <p:spPr>
          <a:xfrm>
            <a:off x="47122" y="4020728"/>
            <a:ext cx="2338760" cy="622807"/>
          </a:xfrm>
          <a:prstGeom prst="rect">
            <a:avLst/>
          </a:prstGeom>
          <a:noFill/>
          <a:ln w="9525">
            <a:solidFill>
              <a:schemeClr val="bg1">
                <a:lumMod val="85000"/>
              </a:schemeClr>
            </a:solidFill>
            <a:miter lim="800000"/>
            <a:headEnd/>
            <a:tailEnd/>
          </a:ln>
        </p:spPr>
        <p:txBody>
          <a:bodyPr vert="horz" wrap="square" lIns="91440" tIns="45720" rIns="91440" bIns="45720" numCol="1" anchor="t" anchorCtr="0" compatLnSpc="1">
            <a:prstTxWarp prst="textNoShape">
              <a:avLst/>
            </a:prstTxWarp>
          </a:bodyPr>
          <a:lstStyle/>
          <a:p>
            <a:pPr algn="just" fontAlgn="base">
              <a:spcBef>
                <a:spcPct val="0"/>
              </a:spcBef>
              <a:spcAft>
                <a:spcPts val="300"/>
              </a:spcAft>
            </a:pPr>
            <a:r>
              <a:rPr lang="es-ES" sz="800" b="1" dirty="0" smtClean="0">
                <a:solidFill>
                  <a:srgbClr val="204AD2"/>
                </a:solidFill>
                <a:latin typeface="Arial" pitchFamily="34" charset="0"/>
                <a:cs typeface="Arial" pitchFamily="34" charset="0"/>
              </a:rPr>
              <a:t>      Enlaces</a:t>
            </a:r>
          </a:p>
          <a:p>
            <a:pPr algn="just" fontAlgn="base">
              <a:spcBef>
                <a:spcPct val="0"/>
              </a:spcBef>
            </a:pPr>
            <a:r>
              <a:rPr lang="es-ES" sz="700" dirty="0" smtClean="0">
                <a:latin typeface="Arial" pitchFamily="34" charset="0"/>
                <a:cs typeface="Arial" pitchFamily="34" charset="0"/>
              </a:rPr>
              <a:t>A través del icono enlace, se podrán definir enlaces externos a través de una URL, o bien enlazar las anclas creadas a través de un combo , donde estarán todas las definidas hasta ese momento.</a:t>
            </a:r>
          </a:p>
        </p:txBody>
      </p:sp>
      <p:grpSp>
        <p:nvGrpSpPr>
          <p:cNvPr id="19" name="Group 18"/>
          <p:cNvGrpSpPr/>
          <p:nvPr/>
        </p:nvGrpSpPr>
        <p:grpSpPr>
          <a:xfrm>
            <a:off x="71250" y="4958408"/>
            <a:ext cx="2267744" cy="1899592"/>
            <a:chOff x="107504" y="260648"/>
            <a:chExt cx="5832698" cy="4896543"/>
          </a:xfrm>
        </p:grpSpPr>
        <p:pic>
          <p:nvPicPr>
            <p:cNvPr id="20" name="Picture 2"/>
            <p:cNvPicPr>
              <a:picLocks noChangeAspect="1" noChangeArrowheads="1"/>
            </p:cNvPicPr>
            <p:nvPr/>
          </p:nvPicPr>
          <p:blipFill>
            <a:blip r:embed="rId5" cstate="print"/>
            <a:srcRect l="22833" t="34440" r="24667" b="33641"/>
            <a:stretch>
              <a:fillRect/>
            </a:stretch>
          </p:blipFill>
          <p:spPr bwMode="auto">
            <a:xfrm>
              <a:off x="107504" y="260648"/>
              <a:ext cx="3600400" cy="1368152"/>
            </a:xfrm>
            <a:prstGeom prst="rect">
              <a:avLst/>
            </a:prstGeom>
            <a:noFill/>
            <a:ln w="9525">
              <a:noFill/>
              <a:miter lim="800000"/>
              <a:headEnd/>
              <a:tailEnd/>
            </a:ln>
          </p:spPr>
        </p:pic>
        <p:pic>
          <p:nvPicPr>
            <p:cNvPr id="21" name="Picture 20"/>
            <p:cNvPicPr>
              <a:picLocks noChangeAspect="1" noChangeArrowheads="1"/>
            </p:cNvPicPr>
            <p:nvPr/>
          </p:nvPicPr>
          <p:blipFill>
            <a:blip r:embed="rId6" cstate="print"/>
            <a:srcRect l="23100" t="12600" r="25976" b="24401"/>
            <a:stretch>
              <a:fillRect/>
            </a:stretch>
          </p:blipFill>
          <p:spPr bwMode="auto">
            <a:xfrm>
              <a:off x="539552" y="1268760"/>
              <a:ext cx="3492368" cy="2700295"/>
            </a:xfrm>
            <a:prstGeom prst="rect">
              <a:avLst/>
            </a:prstGeom>
            <a:noFill/>
            <a:ln w="9525">
              <a:noFill/>
              <a:miter lim="800000"/>
              <a:headEnd/>
              <a:tailEnd/>
            </a:ln>
          </p:spPr>
        </p:pic>
        <p:pic>
          <p:nvPicPr>
            <p:cNvPr id="22" name="Picture 2"/>
            <p:cNvPicPr>
              <a:picLocks noChangeAspect="1" noChangeArrowheads="1"/>
            </p:cNvPicPr>
            <p:nvPr/>
          </p:nvPicPr>
          <p:blipFill>
            <a:blip r:embed="rId7" cstate="print"/>
            <a:srcRect l="21783" t="14800" r="25717" b="14641"/>
            <a:stretch>
              <a:fillRect/>
            </a:stretch>
          </p:blipFill>
          <p:spPr bwMode="auto">
            <a:xfrm>
              <a:off x="2339752" y="2132856"/>
              <a:ext cx="3600450" cy="3024335"/>
            </a:xfrm>
            <a:prstGeom prst="rect">
              <a:avLst/>
            </a:prstGeom>
            <a:noFill/>
            <a:ln w="9525">
              <a:noFill/>
              <a:miter lim="800000"/>
              <a:headEnd/>
              <a:tailEnd/>
            </a:ln>
          </p:spPr>
        </p:pic>
      </p:grpSp>
      <p:sp>
        <p:nvSpPr>
          <p:cNvPr id="23" name="TextBox 22"/>
          <p:cNvSpPr txBox="1"/>
          <p:nvPr/>
        </p:nvSpPr>
        <p:spPr>
          <a:xfrm>
            <a:off x="2483768" y="4864010"/>
            <a:ext cx="1944216" cy="1899592"/>
          </a:xfrm>
          <a:prstGeom prst="rect">
            <a:avLst/>
          </a:prstGeom>
          <a:noFill/>
          <a:ln w="9525">
            <a:solidFill>
              <a:schemeClr val="bg1">
                <a:lumMod val="85000"/>
              </a:schemeClr>
            </a:solidFill>
            <a:miter lim="800000"/>
            <a:headEnd/>
            <a:tailEnd/>
          </a:ln>
        </p:spPr>
        <p:txBody>
          <a:bodyPr vert="horz" wrap="square" lIns="91440" tIns="45720" rIns="91440" bIns="45720" numCol="1" anchor="t" anchorCtr="0" compatLnSpc="1">
            <a:prstTxWarp prst="textNoShape">
              <a:avLst/>
            </a:prstTxWarp>
          </a:bodyPr>
          <a:lstStyle/>
          <a:p>
            <a:pPr algn="just" fontAlgn="base">
              <a:spcBef>
                <a:spcPct val="0"/>
              </a:spcBef>
              <a:spcAft>
                <a:spcPts val="300"/>
              </a:spcAft>
            </a:pPr>
            <a:r>
              <a:rPr lang="es-ES" sz="800" b="1" dirty="0" smtClean="0">
                <a:solidFill>
                  <a:srgbClr val="204AD2"/>
                </a:solidFill>
                <a:latin typeface="Arial" pitchFamily="34" charset="0"/>
                <a:cs typeface="Arial" pitchFamily="34" charset="0"/>
              </a:rPr>
              <a:t>   Incluir documentos categorizados</a:t>
            </a:r>
          </a:p>
          <a:p>
            <a:pPr algn="just" fontAlgn="base">
              <a:spcBef>
                <a:spcPct val="0"/>
              </a:spcBef>
            </a:pPr>
            <a:r>
              <a:rPr lang="es-ES" sz="700" dirty="0" smtClean="0">
                <a:latin typeface="Arial" pitchFamily="34" charset="0"/>
                <a:cs typeface="Arial" pitchFamily="34" charset="0"/>
              </a:rPr>
              <a:t>A través de esta pestaña ‘Documentación’ , los usuarios con permisos de colaboración o administración, podrán adjuntar documentación que sólo estará visible para los usuarios con permisos para ver dicha pestaña.</a:t>
            </a:r>
          </a:p>
          <a:p>
            <a:pPr algn="just" fontAlgn="base">
              <a:spcBef>
                <a:spcPct val="0"/>
              </a:spcBef>
            </a:pPr>
            <a:r>
              <a:rPr lang="es-ES" sz="700" dirty="0" smtClean="0">
                <a:latin typeface="Arial" pitchFamily="34" charset="0"/>
                <a:cs typeface="Arial" pitchFamily="34" charset="0"/>
              </a:rPr>
              <a:t>Se podrán subir documentos asociados a una categoría. Las categorías serán definidas por los usuarios, haciendo uso del campo ‘Nueva Categoría’ para el primer documento asociado a dicha categoría. Una vez generada la categoría, ésta estará disponible a través del combo ‘Categoría’. Las categorías serán independientes para cada comunidad.</a:t>
            </a:r>
            <a:endParaRPr lang="en-US" sz="700" dirty="0" smtClean="0">
              <a:latin typeface="Arial" pitchFamily="34" charset="0"/>
              <a:cs typeface="Arial" pitchFamily="34" charset="0"/>
            </a:endParaRPr>
          </a:p>
        </p:txBody>
      </p:sp>
      <p:grpSp>
        <p:nvGrpSpPr>
          <p:cNvPr id="24" name="Group 23"/>
          <p:cNvGrpSpPr>
            <a:grpSpLocks noChangeAspect="1"/>
          </p:cNvGrpSpPr>
          <p:nvPr/>
        </p:nvGrpSpPr>
        <p:grpSpPr>
          <a:xfrm>
            <a:off x="4607625" y="260648"/>
            <a:ext cx="2808000" cy="1872208"/>
            <a:chOff x="323528" y="1556792"/>
            <a:chExt cx="5112568" cy="3717032"/>
          </a:xfrm>
        </p:grpSpPr>
        <p:pic>
          <p:nvPicPr>
            <p:cNvPr id="25" name="Picture 24"/>
            <p:cNvPicPr>
              <a:picLocks noChangeAspect="1" noChangeArrowheads="1"/>
            </p:cNvPicPr>
            <p:nvPr/>
          </p:nvPicPr>
          <p:blipFill>
            <a:blip r:embed="rId8" cstate="print"/>
            <a:srcRect l="22833" t="34960" r="25717" b="16321"/>
            <a:stretch>
              <a:fillRect/>
            </a:stretch>
          </p:blipFill>
          <p:spPr bwMode="auto">
            <a:xfrm>
              <a:off x="323528" y="1556792"/>
              <a:ext cx="3528441" cy="2088218"/>
            </a:xfrm>
            <a:prstGeom prst="rect">
              <a:avLst/>
            </a:prstGeom>
            <a:noFill/>
            <a:ln w="9525">
              <a:noFill/>
              <a:miter lim="800000"/>
              <a:headEnd/>
              <a:tailEnd/>
            </a:ln>
          </p:spPr>
        </p:pic>
        <p:pic>
          <p:nvPicPr>
            <p:cNvPr id="26" name="Picture 2"/>
            <p:cNvPicPr>
              <a:picLocks noChangeAspect="1" noChangeArrowheads="1"/>
            </p:cNvPicPr>
            <p:nvPr/>
          </p:nvPicPr>
          <p:blipFill>
            <a:blip r:embed="rId9" cstate="print"/>
            <a:srcRect l="21517" t="34120" r="25984" b="12121"/>
            <a:stretch>
              <a:fillRect/>
            </a:stretch>
          </p:blipFill>
          <p:spPr bwMode="auto">
            <a:xfrm>
              <a:off x="971600" y="2276872"/>
              <a:ext cx="3600400" cy="2304256"/>
            </a:xfrm>
            <a:prstGeom prst="rect">
              <a:avLst/>
            </a:prstGeom>
            <a:noFill/>
            <a:ln w="9525">
              <a:noFill/>
              <a:miter lim="800000"/>
              <a:headEnd/>
              <a:tailEnd/>
            </a:ln>
          </p:spPr>
        </p:pic>
        <p:pic>
          <p:nvPicPr>
            <p:cNvPr id="27" name="Picture 2"/>
            <p:cNvPicPr>
              <a:picLocks noChangeAspect="1" noChangeArrowheads="1"/>
            </p:cNvPicPr>
            <p:nvPr/>
          </p:nvPicPr>
          <p:blipFill>
            <a:blip r:embed="rId10" cstate="print"/>
            <a:srcRect l="22050" t="35280" r="25451" b="16640"/>
            <a:stretch>
              <a:fillRect/>
            </a:stretch>
          </p:blipFill>
          <p:spPr bwMode="auto">
            <a:xfrm>
              <a:off x="1835696" y="3212976"/>
              <a:ext cx="3600400" cy="2060848"/>
            </a:xfrm>
            <a:prstGeom prst="rect">
              <a:avLst/>
            </a:prstGeom>
            <a:noFill/>
            <a:ln w="9525">
              <a:noFill/>
              <a:miter lim="800000"/>
              <a:headEnd/>
              <a:tailEnd/>
            </a:ln>
          </p:spPr>
        </p:pic>
      </p:grpSp>
      <p:sp>
        <p:nvSpPr>
          <p:cNvPr id="28" name="TextBox 27"/>
          <p:cNvSpPr txBox="1"/>
          <p:nvPr/>
        </p:nvSpPr>
        <p:spPr>
          <a:xfrm>
            <a:off x="7332812" y="164890"/>
            <a:ext cx="1763688" cy="2255998"/>
          </a:xfrm>
          <a:prstGeom prst="rect">
            <a:avLst/>
          </a:prstGeom>
          <a:noFill/>
          <a:ln w="9525">
            <a:solidFill>
              <a:schemeClr val="bg1">
                <a:lumMod val="85000"/>
              </a:schemeClr>
            </a:solidFill>
            <a:miter lim="800000"/>
            <a:headEnd/>
            <a:tailEnd/>
          </a:ln>
        </p:spPr>
        <p:txBody>
          <a:bodyPr vert="horz" wrap="square" lIns="91440" tIns="45720" rIns="91440" bIns="45720" numCol="1" anchor="t" anchorCtr="0" compatLnSpc="1">
            <a:prstTxWarp prst="textNoShape">
              <a:avLst/>
            </a:prstTxWarp>
          </a:bodyPr>
          <a:lstStyle/>
          <a:p>
            <a:pPr marL="173038" indent="-173038" algn="just" fontAlgn="base">
              <a:spcBef>
                <a:spcPct val="0"/>
              </a:spcBef>
              <a:spcAft>
                <a:spcPts val="300"/>
              </a:spcAft>
              <a:tabLst>
                <a:tab pos="173038" algn="l"/>
              </a:tabLst>
            </a:pPr>
            <a:r>
              <a:rPr lang="es-ES" sz="800" b="1" dirty="0" smtClean="0">
                <a:solidFill>
                  <a:srgbClr val="204AD2"/>
                </a:solidFill>
                <a:latin typeface="Arial" pitchFamily="34" charset="0"/>
                <a:cs typeface="Arial" pitchFamily="34" charset="0"/>
              </a:rPr>
              <a:t>      Incluir Discusiones y Comentarios en un Foro</a:t>
            </a:r>
          </a:p>
          <a:p>
            <a:pPr algn="just" fontAlgn="base">
              <a:spcBef>
                <a:spcPct val="0"/>
              </a:spcBef>
            </a:pPr>
            <a:r>
              <a:rPr lang="es-ES" sz="700" dirty="0" smtClean="0">
                <a:latin typeface="Arial" pitchFamily="34" charset="0"/>
                <a:cs typeface="Arial" pitchFamily="34" charset="0"/>
              </a:rPr>
              <a:t>A través de esta pestaña ‘Documentación’ , los usuarios con permisos de colaboración o administración, podrán adjuntar documentación que sólo estará visible para los usuarios con permisos para ver dicha pestaña.</a:t>
            </a:r>
          </a:p>
          <a:p>
            <a:pPr algn="just" fontAlgn="base">
              <a:spcBef>
                <a:spcPct val="0"/>
              </a:spcBef>
            </a:pPr>
            <a:r>
              <a:rPr lang="es-ES" sz="700" dirty="0" smtClean="0">
                <a:latin typeface="Arial" pitchFamily="34" charset="0"/>
                <a:cs typeface="Arial" pitchFamily="34" charset="0"/>
              </a:rPr>
              <a:t>Se podrán subir documentos asociados a una categoría. Las categorías serán definidas por los usuarios, haciendo uso del campo ‘Nueva Categoría’ para el primer documento asociado a dicha categoría. Una vez generada la categoría, ésta estará disponible a través del combo ‘Categoría’. Las categorías serán propiedad de la comunidad.</a:t>
            </a:r>
            <a:endParaRPr lang="en-US" sz="700" dirty="0" smtClean="0">
              <a:latin typeface="Arial" pitchFamily="34" charset="0"/>
              <a:cs typeface="Arial" pitchFamily="34" charset="0"/>
            </a:endParaRPr>
          </a:p>
        </p:txBody>
      </p:sp>
      <p:sp>
        <p:nvSpPr>
          <p:cNvPr id="32" name="TextBox 31"/>
          <p:cNvSpPr txBox="1"/>
          <p:nvPr/>
        </p:nvSpPr>
        <p:spPr>
          <a:xfrm>
            <a:off x="4607624" y="2640320"/>
            <a:ext cx="2556664" cy="4123282"/>
          </a:xfrm>
          <a:prstGeom prst="rect">
            <a:avLst/>
          </a:prstGeom>
          <a:noFill/>
          <a:ln w="9525">
            <a:solidFill>
              <a:schemeClr val="bg1">
                <a:lumMod val="85000"/>
              </a:schemeClr>
            </a:solidFill>
            <a:miter lim="800000"/>
            <a:headEnd/>
            <a:tailEnd/>
          </a:ln>
        </p:spPr>
        <p:txBody>
          <a:bodyPr vert="horz" wrap="square" lIns="91440" tIns="45720" rIns="91440" bIns="45720" numCol="1" anchor="t" anchorCtr="0" compatLnSpc="1">
            <a:prstTxWarp prst="textNoShape">
              <a:avLst/>
            </a:prstTxWarp>
          </a:bodyPr>
          <a:lstStyle/>
          <a:p>
            <a:pPr algn="just" fontAlgn="base">
              <a:spcAft>
                <a:spcPts val="300"/>
              </a:spcAft>
            </a:pPr>
            <a:r>
              <a:rPr lang="es-ES" sz="800" b="1" dirty="0" smtClean="0">
                <a:solidFill>
                  <a:srgbClr val="204AD2"/>
                </a:solidFill>
                <a:latin typeface="Arial" pitchFamily="34" charset="0"/>
                <a:cs typeface="Arial" pitchFamily="34" charset="0"/>
              </a:rPr>
              <a:t>      Gestión de usuarios propia por iniciativa</a:t>
            </a:r>
          </a:p>
          <a:p>
            <a:pPr algn="just" fontAlgn="base">
              <a:spcBef>
                <a:spcPct val="0"/>
              </a:spcBef>
            </a:pPr>
            <a:r>
              <a:rPr lang="es-ES" sz="750" dirty="0" smtClean="0">
                <a:latin typeface="Arial" pitchFamily="34" charset="0"/>
                <a:ea typeface="Times New Roman" pitchFamily="18" charset="0"/>
                <a:cs typeface="Arial" pitchFamily="34" charset="0"/>
              </a:rPr>
              <a:t>Como se ha indicado anteriormente los usuarios posibles en un comunidad serán: Administradores, Colaboradores y usuarios de consulta.</a:t>
            </a:r>
          </a:p>
          <a:p>
            <a:pPr algn="just" fontAlgn="base">
              <a:spcBef>
                <a:spcPct val="0"/>
              </a:spcBef>
            </a:pPr>
            <a:r>
              <a:rPr lang="es-ES" sz="750" dirty="0" smtClean="0">
                <a:latin typeface="Arial" pitchFamily="34" charset="0"/>
                <a:ea typeface="Times New Roman" pitchFamily="18" charset="0"/>
                <a:cs typeface="Arial" pitchFamily="34" charset="0"/>
              </a:rPr>
              <a:t>El/Los Administradores de la Comunidad podrán seleccionar qué usuarios del portal son los Administradores, Colaboradores y usuarios de Consulta de su Comunidad (seleccionando el usuario, eligiendo el perfil y pulsando en el botón ‘Incluir Usuario’).</a:t>
            </a:r>
          </a:p>
          <a:p>
            <a:pPr algn="just" fontAlgn="base">
              <a:spcBef>
                <a:spcPct val="0"/>
              </a:spcBef>
            </a:pPr>
            <a:endParaRPr lang="es-ES" sz="750" dirty="0" smtClean="0">
              <a:latin typeface="Arial" pitchFamily="34" charset="0"/>
              <a:ea typeface="Times New Roman" pitchFamily="18" charset="0"/>
              <a:cs typeface="Arial" pitchFamily="34" charset="0"/>
            </a:endParaRPr>
          </a:p>
          <a:p>
            <a:pPr algn="just" fontAlgn="base">
              <a:spcBef>
                <a:spcPct val="0"/>
              </a:spcBef>
            </a:pPr>
            <a:r>
              <a:rPr lang="es-ES" sz="750" dirty="0" smtClean="0">
                <a:latin typeface="Arial" pitchFamily="34" charset="0"/>
                <a:ea typeface="Times New Roman" pitchFamily="18" charset="0"/>
                <a:cs typeface="Arial" pitchFamily="34" charset="0"/>
              </a:rPr>
              <a:t>NOTA: Sólo serán seleccionables como usuarios de una iniciativa aquellos que hayan dado permiso para publicar su información en el Directorio de Participantes en el momento de su registro. Este parámetro podrá ser modificado a través de la Configuración de usuario situada en la cabecera para un usuario registrado.</a:t>
            </a:r>
          </a:p>
          <a:p>
            <a:pPr algn="just" fontAlgn="base">
              <a:spcBef>
                <a:spcPts val="600"/>
              </a:spcBef>
              <a:spcAft>
                <a:spcPts val="300"/>
              </a:spcAft>
            </a:pPr>
            <a:r>
              <a:rPr lang="es-ES" sz="800" b="1" dirty="0" err="1" smtClean="0">
                <a:solidFill>
                  <a:srgbClr val="204AD2"/>
                </a:solidFill>
                <a:latin typeface="Arial" pitchFamily="34" charset="0"/>
                <a:cs typeface="Arial" pitchFamily="34" charset="0"/>
              </a:rPr>
              <a:t>URLs</a:t>
            </a:r>
            <a:r>
              <a:rPr lang="es-ES" sz="800" b="1" dirty="0" smtClean="0">
                <a:solidFill>
                  <a:srgbClr val="204AD2"/>
                </a:solidFill>
                <a:latin typeface="Arial" pitchFamily="34" charset="0"/>
                <a:cs typeface="Arial" pitchFamily="34" charset="0"/>
              </a:rPr>
              <a:t> amigables</a:t>
            </a:r>
          </a:p>
          <a:p>
            <a:pPr algn="just" fontAlgn="base">
              <a:spcBef>
                <a:spcPct val="0"/>
              </a:spcBef>
            </a:pPr>
            <a:r>
              <a:rPr lang="es-ES" sz="750" dirty="0" smtClean="0">
                <a:latin typeface="Arial" pitchFamily="34" charset="0"/>
                <a:ea typeface="Times New Roman" pitchFamily="18" charset="0"/>
                <a:cs typeface="Arial" pitchFamily="34" charset="0"/>
              </a:rPr>
              <a:t>A través de esta pantalla se podrán gestionar también el alias que se utilizara para las </a:t>
            </a:r>
            <a:r>
              <a:rPr lang="es-ES" sz="750" dirty="0" err="1" smtClean="0">
                <a:latin typeface="Arial" pitchFamily="34" charset="0"/>
                <a:ea typeface="Times New Roman" pitchFamily="18" charset="0"/>
                <a:cs typeface="Arial" pitchFamily="34" charset="0"/>
              </a:rPr>
              <a:t>URLs</a:t>
            </a:r>
            <a:r>
              <a:rPr lang="es-ES" sz="750" dirty="0" smtClean="0">
                <a:latin typeface="Arial" pitchFamily="34" charset="0"/>
                <a:ea typeface="Times New Roman" pitchFamily="18" charset="0"/>
                <a:cs typeface="Arial" pitchFamily="34" charset="0"/>
              </a:rPr>
              <a:t> amigables de la Comunidad. La URL de acceso a la misma será:</a:t>
            </a:r>
          </a:p>
          <a:p>
            <a:pPr algn="just" fontAlgn="base">
              <a:spcBef>
                <a:spcPct val="0"/>
              </a:spcBef>
            </a:pPr>
            <a:endParaRPr lang="es-ES" sz="500" dirty="0" smtClean="0">
              <a:latin typeface="Arial" pitchFamily="34" charset="0"/>
              <a:ea typeface="Times New Roman" pitchFamily="18" charset="0"/>
              <a:cs typeface="Arial" pitchFamily="34" charset="0"/>
            </a:endParaRPr>
          </a:p>
          <a:p>
            <a:pPr algn="ctr" fontAlgn="base">
              <a:spcBef>
                <a:spcPct val="0"/>
              </a:spcBef>
            </a:pPr>
            <a:r>
              <a:rPr lang="en-US" sz="750" u="sng" dirty="0" smtClean="0">
                <a:hlinkClick r:id="rId11"/>
              </a:rPr>
              <a:t>http://administracionelectronica.gob.es/es/comunidad/alias</a:t>
            </a:r>
            <a:r>
              <a:rPr lang="en-US" sz="750" u="sng" dirty="0" smtClean="0"/>
              <a:t> </a:t>
            </a:r>
          </a:p>
          <a:p>
            <a:pPr algn="just" fontAlgn="base">
              <a:spcBef>
                <a:spcPts val="600"/>
              </a:spcBef>
              <a:spcAft>
                <a:spcPts val="300"/>
              </a:spcAft>
            </a:pPr>
            <a:r>
              <a:rPr lang="es-ES" sz="800" b="1" dirty="0" smtClean="0">
                <a:solidFill>
                  <a:srgbClr val="204AD2"/>
                </a:solidFill>
                <a:latin typeface="Arial" pitchFamily="34" charset="0"/>
                <a:cs typeface="Arial" pitchFamily="34" charset="0"/>
              </a:rPr>
              <a:t>Publicación  de la comunidad</a:t>
            </a:r>
          </a:p>
          <a:p>
            <a:pPr algn="just" fontAlgn="base">
              <a:spcBef>
                <a:spcPct val="0"/>
              </a:spcBef>
            </a:pPr>
            <a:r>
              <a:rPr lang="es-ES" sz="750" dirty="0" smtClean="0">
                <a:latin typeface="Arial" pitchFamily="34" charset="0"/>
                <a:ea typeface="Times New Roman" pitchFamily="18" charset="0"/>
                <a:cs typeface="Arial" pitchFamily="34" charset="0"/>
              </a:rPr>
              <a:t>El proceso de publicación de la comunidad se gestionará también a través de esta pestaña. Permitirá publicar la iniciativa para que sea visible a través del listado para todos los usuarios – incluido los anónimos (sólo acceso pestaña general) – así como para el buscador general. Una vez se accede a la iniciativa (pestaña general) el acceso al resto de pestañas se hará según se haya definido en la gestión de usuarios.</a:t>
            </a:r>
            <a:endParaRPr lang="en-US" sz="800" b="1" dirty="0" smtClean="0">
              <a:solidFill>
                <a:srgbClr val="204AD2"/>
              </a:solidFill>
              <a:latin typeface="Arial" pitchFamily="34" charset="0"/>
              <a:cs typeface="Arial" pitchFamily="34" charset="0"/>
            </a:endParaRPr>
          </a:p>
          <a:p>
            <a:pPr algn="just" fontAlgn="base">
              <a:spcBef>
                <a:spcPct val="0"/>
              </a:spcBef>
            </a:pPr>
            <a:endParaRPr lang="es-ES" sz="750" dirty="0" smtClean="0">
              <a:latin typeface="Arial" pitchFamily="34" charset="0"/>
              <a:ea typeface="Times New Roman" pitchFamily="18" charset="0"/>
              <a:cs typeface="Arial" pitchFamily="34" charset="0"/>
            </a:endParaRPr>
          </a:p>
          <a:p>
            <a:pPr algn="just" fontAlgn="base">
              <a:spcBef>
                <a:spcPct val="0"/>
              </a:spcBef>
            </a:pPr>
            <a:endParaRPr lang="es-ES" sz="750" dirty="0" smtClean="0">
              <a:latin typeface="Arial" pitchFamily="34" charset="0"/>
              <a:ea typeface="Times New Roman" pitchFamily="18" charset="0"/>
              <a:cs typeface="Arial" pitchFamily="34" charset="0"/>
            </a:endParaRPr>
          </a:p>
          <a:p>
            <a:pPr algn="just" fontAlgn="base">
              <a:spcBef>
                <a:spcPct val="0"/>
              </a:spcBef>
            </a:pPr>
            <a:endParaRPr lang="es-ES" sz="750" dirty="0" smtClean="0">
              <a:latin typeface="Arial" pitchFamily="34" charset="0"/>
              <a:ea typeface="Times New Roman" pitchFamily="18" charset="0"/>
              <a:cs typeface="Arial" pitchFamily="34" charset="0"/>
            </a:endParaRPr>
          </a:p>
          <a:p>
            <a:pPr algn="just" fontAlgn="base">
              <a:spcBef>
                <a:spcPct val="0"/>
              </a:spcBef>
            </a:pPr>
            <a:endParaRPr lang="es-ES" sz="750" dirty="0" smtClean="0">
              <a:latin typeface="Arial" pitchFamily="34" charset="0"/>
              <a:ea typeface="Times New Roman" pitchFamily="18" charset="0"/>
              <a:cs typeface="Arial" pitchFamily="34" charset="0"/>
            </a:endParaRPr>
          </a:p>
          <a:p>
            <a:pPr algn="just" fontAlgn="base">
              <a:spcBef>
                <a:spcPct val="0"/>
              </a:spcBef>
            </a:pPr>
            <a:endParaRPr lang="es-ES" sz="750" dirty="0" smtClean="0">
              <a:latin typeface="Arial" pitchFamily="34" charset="0"/>
              <a:ea typeface="Times New Roman" pitchFamily="18" charset="0"/>
              <a:cs typeface="Arial" pitchFamily="34" charset="0"/>
            </a:endParaRPr>
          </a:p>
          <a:p>
            <a:pPr algn="just" fontAlgn="base">
              <a:spcBef>
                <a:spcPct val="0"/>
              </a:spcBef>
            </a:pPr>
            <a:endParaRPr lang="es-ES" sz="750" dirty="0" smtClean="0">
              <a:latin typeface="Arial" pitchFamily="34" charset="0"/>
              <a:ea typeface="Times New Roman" pitchFamily="18" charset="0"/>
              <a:cs typeface="Arial" pitchFamily="34" charset="0"/>
            </a:endParaRPr>
          </a:p>
          <a:p>
            <a:pPr algn="just" fontAlgn="base">
              <a:spcBef>
                <a:spcPct val="0"/>
              </a:spcBef>
            </a:pPr>
            <a:endParaRPr lang="es-ES" sz="750" dirty="0" smtClean="0">
              <a:latin typeface="Arial" pitchFamily="34" charset="0"/>
              <a:ea typeface="Times New Roman" pitchFamily="18" charset="0"/>
              <a:cs typeface="Arial" pitchFamily="34" charset="0"/>
            </a:endParaRPr>
          </a:p>
        </p:txBody>
      </p:sp>
      <p:pic>
        <p:nvPicPr>
          <p:cNvPr id="3074" name="Picture 2"/>
          <p:cNvPicPr>
            <a:picLocks noChangeAspect="1" noChangeArrowheads="1"/>
          </p:cNvPicPr>
          <p:nvPr/>
        </p:nvPicPr>
        <p:blipFill>
          <a:blip r:embed="rId12" cstate="print"/>
          <a:srcRect r="5263"/>
          <a:stretch>
            <a:fillRect/>
          </a:stretch>
        </p:blipFill>
        <p:spPr bwMode="auto">
          <a:xfrm>
            <a:off x="7162800" y="2597671"/>
            <a:ext cx="1885950" cy="4200525"/>
          </a:xfrm>
          <a:prstGeom prst="rect">
            <a:avLst/>
          </a:prstGeom>
          <a:noFill/>
          <a:ln w="9525">
            <a:noFill/>
            <a:miter lim="800000"/>
            <a:headEnd/>
            <a:tailEnd/>
          </a:ln>
          <a:effectLst/>
        </p:spPr>
      </p:pic>
      <p:pic>
        <p:nvPicPr>
          <p:cNvPr id="33" name="Picture 2"/>
          <p:cNvPicPr>
            <a:picLocks noChangeAspect="1" noChangeArrowheads="1"/>
          </p:cNvPicPr>
          <p:nvPr/>
        </p:nvPicPr>
        <p:blipFill>
          <a:blip r:embed="rId13" cstate="print"/>
          <a:srcRect l="35958" t="47560" r="58792" b="44880"/>
          <a:stretch>
            <a:fillRect/>
          </a:stretch>
        </p:blipFill>
        <p:spPr bwMode="auto">
          <a:xfrm>
            <a:off x="4572000" y="2564904"/>
            <a:ext cx="230400" cy="207360"/>
          </a:xfrm>
          <a:prstGeom prst="rect">
            <a:avLst/>
          </a:prstGeom>
          <a:noFill/>
          <a:ln w="9525">
            <a:noFill/>
            <a:miter lim="800000"/>
            <a:headEnd/>
            <a:tailEnd/>
          </a:ln>
        </p:spPr>
      </p:pic>
      <p:pic>
        <p:nvPicPr>
          <p:cNvPr id="34" name="Picture 3"/>
          <p:cNvPicPr>
            <a:picLocks noChangeAspect="1" noChangeArrowheads="1"/>
          </p:cNvPicPr>
          <p:nvPr/>
        </p:nvPicPr>
        <p:blipFill>
          <a:blip r:embed="rId14" cstate="print"/>
          <a:srcRect l="37533" t="49800" r="60367" b="46560"/>
          <a:stretch>
            <a:fillRect/>
          </a:stretch>
        </p:blipFill>
        <p:spPr bwMode="auto">
          <a:xfrm>
            <a:off x="28113" y="2797619"/>
            <a:ext cx="230400" cy="249600"/>
          </a:xfrm>
          <a:prstGeom prst="rect">
            <a:avLst/>
          </a:prstGeom>
          <a:noFill/>
          <a:ln w="9525">
            <a:noFill/>
            <a:miter lim="800000"/>
            <a:headEnd/>
            <a:tailEnd/>
          </a:ln>
        </p:spPr>
      </p:pic>
      <p:pic>
        <p:nvPicPr>
          <p:cNvPr id="35" name="Picture 3"/>
          <p:cNvPicPr>
            <a:picLocks noChangeAspect="1" noChangeArrowheads="1"/>
          </p:cNvPicPr>
          <p:nvPr/>
        </p:nvPicPr>
        <p:blipFill>
          <a:blip r:embed="rId14" cstate="print"/>
          <a:srcRect l="37533" t="49800" r="60367" b="46560"/>
          <a:stretch>
            <a:fillRect/>
          </a:stretch>
        </p:blipFill>
        <p:spPr bwMode="auto">
          <a:xfrm>
            <a:off x="28113" y="3441724"/>
            <a:ext cx="230400" cy="249600"/>
          </a:xfrm>
          <a:prstGeom prst="rect">
            <a:avLst/>
          </a:prstGeom>
          <a:noFill/>
          <a:ln w="9525">
            <a:noFill/>
            <a:miter lim="800000"/>
            <a:headEnd/>
            <a:tailEnd/>
          </a:ln>
        </p:spPr>
      </p:pic>
      <p:pic>
        <p:nvPicPr>
          <p:cNvPr id="36" name="Picture 3"/>
          <p:cNvPicPr>
            <a:picLocks noChangeAspect="1" noChangeArrowheads="1"/>
          </p:cNvPicPr>
          <p:nvPr/>
        </p:nvPicPr>
        <p:blipFill>
          <a:blip r:embed="rId14" cstate="print"/>
          <a:srcRect l="37533" t="49800" r="60367" b="46560"/>
          <a:stretch>
            <a:fillRect/>
          </a:stretch>
        </p:blipFill>
        <p:spPr bwMode="auto">
          <a:xfrm>
            <a:off x="28113" y="4008771"/>
            <a:ext cx="230400" cy="249600"/>
          </a:xfrm>
          <a:prstGeom prst="rect">
            <a:avLst/>
          </a:prstGeom>
          <a:noFill/>
          <a:ln w="9525">
            <a:noFill/>
            <a:miter lim="800000"/>
            <a:headEnd/>
            <a:tailEnd/>
          </a:ln>
        </p:spPr>
      </p:pic>
      <p:pic>
        <p:nvPicPr>
          <p:cNvPr id="37" name="Picture 3"/>
          <p:cNvPicPr>
            <a:picLocks noChangeAspect="1" noChangeArrowheads="1"/>
          </p:cNvPicPr>
          <p:nvPr/>
        </p:nvPicPr>
        <p:blipFill>
          <a:blip r:embed="rId14" cstate="print"/>
          <a:srcRect l="37533" t="49800" r="60367" b="46560"/>
          <a:stretch>
            <a:fillRect/>
          </a:stretch>
        </p:blipFill>
        <p:spPr bwMode="auto">
          <a:xfrm>
            <a:off x="2446485" y="104175"/>
            <a:ext cx="230400" cy="249600"/>
          </a:xfrm>
          <a:prstGeom prst="rect">
            <a:avLst/>
          </a:prstGeom>
          <a:noFill/>
          <a:ln w="9525">
            <a:noFill/>
            <a:miter lim="800000"/>
            <a:headEnd/>
            <a:tailEnd/>
          </a:ln>
        </p:spPr>
      </p:pic>
      <p:pic>
        <p:nvPicPr>
          <p:cNvPr id="38" name="Picture 3"/>
          <p:cNvPicPr>
            <a:picLocks noChangeAspect="1" noChangeArrowheads="1"/>
          </p:cNvPicPr>
          <p:nvPr/>
        </p:nvPicPr>
        <p:blipFill>
          <a:blip r:embed="rId14" cstate="print"/>
          <a:srcRect l="37533" t="49800" r="60367" b="46560"/>
          <a:stretch>
            <a:fillRect/>
          </a:stretch>
        </p:blipFill>
        <p:spPr bwMode="auto">
          <a:xfrm>
            <a:off x="2446485" y="1375493"/>
            <a:ext cx="230400" cy="249600"/>
          </a:xfrm>
          <a:prstGeom prst="rect">
            <a:avLst/>
          </a:prstGeom>
          <a:noFill/>
          <a:ln w="9525">
            <a:noFill/>
            <a:miter lim="800000"/>
            <a:headEnd/>
            <a:tailEnd/>
          </a:ln>
        </p:spPr>
      </p:pic>
      <p:pic>
        <p:nvPicPr>
          <p:cNvPr id="39" name="Picture 3"/>
          <p:cNvPicPr>
            <a:picLocks noChangeAspect="1" noChangeArrowheads="1"/>
          </p:cNvPicPr>
          <p:nvPr/>
        </p:nvPicPr>
        <p:blipFill>
          <a:blip r:embed="rId14" cstate="print"/>
          <a:srcRect l="37533" t="49800" r="60367" b="46560"/>
          <a:stretch>
            <a:fillRect/>
          </a:stretch>
        </p:blipFill>
        <p:spPr bwMode="auto">
          <a:xfrm>
            <a:off x="2446485" y="4797152"/>
            <a:ext cx="230400" cy="249600"/>
          </a:xfrm>
          <a:prstGeom prst="rect">
            <a:avLst/>
          </a:prstGeom>
          <a:noFill/>
          <a:ln w="9525">
            <a:noFill/>
            <a:miter lim="800000"/>
            <a:headEnd/>
            <a:tailEnd/>
          </a:ln>
        </p:spPr>
      </p:pic>
      <p:pic>
        <p:nvPicPr>
          <p:cNvPr id="40" name="Picture 3"/>
          <p:cNvPicPr>
            <a:picLocks noChangeAspect="1" noChangeArrowheads="1"/>
          </p:cNvPicPr>
          <p:nvPr/>
        </p:nvPicPr>
        <p:blipFill>
          <a:blip r:embed="rId14" cstate="print"/>
          <a:srcRect l="37533" t="49800" r="60367" b="46560"/>
          <a:stretch>
            <a:fillRect/>
          </a:stretch>
        </p:blipFill>
        <p:spPr bwMode="auto">
          <a:xfrm>
            <a:off x="7268463" y="138900"/>
            <a:ext cx="230400" cy="24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2242</TotalTime>
  <Words>1388</Words>
  <Application>Microsoft Office PowerPoint</Application>
  <PresentationFormat>Presentación en pantalla (4:3)</PresentationFormat>
  <Paragraphs>153</Paragraphs>
  <Slides>2</Slides>
  <Notes>2</Notes>
  <HiddenSlides>0</HiddenSlides>
  <MMClips>0</MMClips>
  <ScaleCrop>false</ScaleCrop>
  <HeadingPairs>
    <vt:vector size="4" baseType="variant">
      <vt:variant>
        <vt:lpstr>Tema</vt:lpstr>
      </vt:variant>
      <vt:variant>
        <vt:i4>1</vt:i4>
      </vt:variant>
      <vt:variant>
        <vt:lpstr>Títulos de diapositiva</vt:lpstr>
      </vt:variant>
      <vt:variant>
        <vt:i4>2</vt:i4>
      </vt:variant>
    </vt:vector>
  </HeadingPairs>
  <TitlesOfParts>
    <vt:vector size="3" baseType="lpstr">
      <vt:lpstr>Office Theme</vt:lpstr>
      <vt:lpstr>Diapositiva 1</vt:lpstr>
      <vt:lpstr>Diapositiva 2</vt:lpstr>
    </vt:vector>
  </TitlesOfParts>
  <Company>Accenture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p.martinez.paredes</dc:creator>
  <cp:lastModifiedBy>groba</cp:lastModifiedBy>
  <cp:revision>33</cp:revision>
  <dcterms:created xsi:type="dcterms:W3CDTF">2011-03-15T18:15:21Z</dcterms:created>
  <dcterms:modified xsi:type="dcterms:W3CDTF">2011-04-15T09:35:00Z</dcterms:modified>
</cp:coreProperties>
</file>