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ustos Pretel, Gerardo" initials="BPG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48D3D-6DF7-430F-8BFC-4B39FA5DE32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61B15-7EA9-4E7F-B95C-78A7A42E4F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1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b="1" cap="all" baseline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1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528685"/>
            <a:ext cx="9144000" cy="332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5310"/>
            <a:ext cx="28956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8A1B22B-ABD1-402A-A24B-BC23424A28F1}" type="datetimeFigureOut">
              <a:rPr lang="es-ES" smtClean="0"/>
              <a:t>02/03/2018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545310"/>
            <a:ext cx="4114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545310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0"/>
            <a:ext cx="3468600" cy="676800"/>
          </a:xfrm>
          <a:prstGeom prst="rect">
            <a:avLst/>
          </a:prstGeom>
        </p:spPr>
      </p:pic>
      <p:sp>
        <p:nvSpPr>
          <p:cNvPr id="9" name="8 Rectángulo"/>
          <p:cNvSpPr>
            <a:spLocks/>
          </p:cNvSpPr>
          <p:nvPr/>
        </p:nvSpPr>
        <p:spPr>
          <a:xfrm>
            <a:off x="1259632" y="0"/>
            <a:ext cx="7884369" cy="676800"/>
          </a:xfrm>
          <a:prstGeom prst="rect">
            <a:avLst/>
          </a:prstGeom>
          <a:solidFill>
            <a:srgbClr val="FFD30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848600" cy="1351161"/>
          </a:xfrm>
        </p:spPr>
        <p:txBody>
          <a:bodyPr anchor="t"/>
          <a:lstStyle/>
          <a:p>
            <a:pPr algn="ctr"/>
            <a:r>
              <a:rPr lang="es-ES_tradnl" sz="3600" dirty="0"/>
              <a:t>Foro por el documento electrónico</a:t>
            </a:r>
            <a:br>
              <a:rPr lang="es-ES_tradnl" sz="3600" dirty="0"/>
            </a:br>
            <a:br>
              <a:rPr lang="es-ES_tradnl" sz="3600" dirty="0"/>
            </a:b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5589240"/>
            <a:ext cx="6400800" cy="288032"/>
          </a:xfrm>
        </p:spPr>
        <p:txBody>
          <a:bodyPr>
            <a:normAutofit fontScale="62500" lnSpcReduction="20000"/>
          </a:bodyPr>
          <a:lstStyle/>
          <a:p>
            <a:r>
              <a:rPr lang="es-ES_tradnl" dirty="0"/>
              <a:t>Reunión del 15 de febrero de 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6374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7D74D-745D-412E-9959-7DAF2598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Ruegos y Preguntas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A81FC5-1E5C-4338-A368-70D97AA79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784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F380-714D-44FB-A77A-35914BD83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Foro por el Documento - E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A816CD-A664-44A4-8459-546FE36F8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dirty="0"/>
              <a:t>Bienvenida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Protocolo de intercambio de agrupaciones documentales. Detección de casos de uso entre el Sector Privado y el Sector Público.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Protocolo de intercambio de ficheros voluminosos mediante referencias. Detección de casos de uso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Detección de modelos de documento-e de utilidad para ser constituidos/compartidos como estándares entre el sector público y el privado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Alineamiento con otros Foros de colaboración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Colaboración público/privada y acceso a SARA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Ruegos y Preguntas</a:t>
            </a:r>
          </a:p>
          <a:p>
            <a:endParaRPr lang="es-ES" dirty="0"/>
          </a:p>
          <a:p>
            <a:endParaRPr lang="es-ES_tradnl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524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F380-714D-44FB-A77A-35914BD83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Bienvenida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A816CD-A664-44A4-8459-546FE36F8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Representación:</a:t>
            </a:r>
            <a:endParaRPr lang="es-ES" dirty="0"/>
          </a:p>
          <a:p>
            <a:pPr lvl="1"/>
            <a:r>
              <a:rPr lang="es-ES" dirty="0"/>
              <a:t>CEOE - Cesar </a:t>
            </a:r>
            <a:r>
              <a:rPr lang="es-ES" dirty="0" err="1"/>
              <a:t>Maurin</a:t>
            </a:r>
            <a:r>
              <a:rPr lang="es-ES" dirty="0"/>
              <a:t> Castro</a:t>
            </a:r>
          </a:p>
          <a:p>
            <a:pPr lvl="1"/>
            <a:r>
              <a:rPr lang="es-ES" dirty="0"/>
              <a:t>Osborne Clarke  - Rafael García del Poyo Vizcaya.</a:t>
            </a:r>
          </a:p>
          <a:p>
            <a:pPr lvl="1"/>
            <a:r>
              <a:rPr lang="es-ES" dirty="0"/>
              <a:t>Osborne Clarke - Samuel Martínez Rojas</a:t>
            </a:r>
          </a:p>
          <a:p>
            <a:pPr lvl="1"/>
            <a:r>
              <a:rPr lang="es-ES" dirty="0"/>
              <a:t>AEPROSER - Julio Marcos García </a:t>
            </a:r>
            <a:r>
              <a:rPr lang="es-ES" dirty="0" err="1"/>
              <a:t>Maceiras</a:t>
            </a:r>
            <a:r>
              <a:rPr lang="es-ES" dirty="0"/>
              <a:t>.</a:t>
            </a:r>
          </a:p>
          <a:p>
            <a:pPr lvl="1"/>
            <a:r>
              <a:rPr lang="es-ES" dirty="0"/>
              <a:t>IBERDROLA S.A. - Iñaki </a:t>
            </a:r>
            <a:r>
              <a:rPr lang="es-ES" dirty="0" err="1"/>
              <a:t>Maruri</a:t>
            </a:r>
            <a:r>
              <a:rPr lang="es-ES" dirty="0"/>
              <a:t> Hernáez</a:t>
            </a:r>
          </a:p>
          <a:p>
            <a:pPr lvl="1"/>
            <a:r>
              <a:rPr lang="es-ES" dirty="0"/>
              <a:t>AMETIC - Alberto Redondo</a:t>
            </a:r>
          </a:p>
          <a:p>
            <a:pPr lvl="1"/>
            <a:r>
              <a:rPr lang="es-ES" dirty="0"/>
              <a:t>ATSISTEMAS - Tomás García-</a:t>
            </a:r>
            <a:r>
              <a:rPr lang="es-ES" dirty="0" err="1"/>
              <a:t>Merás</a:t>
            </a:r>
            <a:r>
              <a:rPr lang="es-ES" dirty="0"/>
              <a:t> Capote</a:t>
            </a:r>
          </a:p>
          <a:p>
            <a:pPr lvl="1"/>
            <a:r>
              <a:rPr lang="es-ES" dirty="0"/>
              <a:t>ATSISTEMAS - David </a:t>
            </a:r>
            <a:r>
              <a:rPr lang="es-ES" dirty="0" err="1"/>
              <a:t>Navamuel</a:t>
            </a:r>
            <a:r>
              <a:rPr lang="es-ES" dirty="0"/>
              <a:t> González</a:t>
            </a:r>
          </a:p>
          <a:p>
            <a:pPr lvl="1"/>
            <a:r>
              <a:rPr lang="es-ES" dirty="0"/>
              <a:t>SEOPAN - Héctor Aguirre</a:t>
            </a:r>
          </a:p>
          <a:p>
            <a:pPr lvl="1"/>
            <a:r>
              <a:rPr lang="es-ES" dirty="0"/>
              <a:t>BBVA - Paloma Galán San José</a:t>
            </a:r>
          </a:p>
          <a:p>
            <a:pPr lvl="1"/>
            <a:r>
              <a:rPr lang="es-ES" dirty="0" err="1"/>
              <a:t>PwC</a:t>
            </a:r>
            <a:r>
              <a:rPr lang="es-ES" dirty="0"/>
              <a:t> - David Mellado Ramírez</a:t>
            </a:r>
          </a:p>
          <a:p>
            <a:pPr lvl="1"/>
            <a:r>
              <a:rPr lang="es-ES" dirty="0" err="1"/>
              <a:t>PwC</a:t>
            </a:r>
            <a:r>
              <a:rPr lang="es-ES" dirty="0"/>
              <a:t> - Emilio Rodríguez Blanco</a:t>
            </a:r>
          </a:p>
        </p:txBody>
      </p:sp>
    </p:spTree>
    <p:extLst>
      <p:ext uri="{BB962C8B-B14F-4D97-AF65-F5344CB8AC3E}">
        <p14:creationId xmlns:p14="http://schemas.microsoft.com/office/powerpoint/2010/main" val="274363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ECDC7-0D9C-46EE-B11D-94CD7D33A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Bienvenida - Objetivos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D8C63C-2952-439B-AA2E-D5BE3351A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r>
              <a:rPr lang="es-ES_tradnl" dirty="0"/>
              <a:t>E</a:t>
            </a:r>
            <a:r>
              <a:rPr lang="es-ES" dirty="0" err="1"/>
              <a:t>stablecer</a:t>
            </a:r>
            <a:r>
              <a:rPr lang="es-ES" dirty="0"/>
              <a:t> cauces directos de comunicación entre las administraciones públicas y el sector privado</a:t>
            </a:r>
          </a:p>
          <a:p>
            <a:endParaRPr lang="es-ES_tradnl" dirty="0"/>
          </a:p>
          <a:p>
            <a:r>
              <a:rPr lang="es-ES_tradnl" dirty="0"/>
              <a:t>F</a:t>
            </a:r>
            <a:r>
              <a:rPr lang="es-ES" dirty="0"/>
              <a:t>omento de la colaboración en los ámbitos de gestión documental electrónica entre el Sector Privado y el Sector Público</a:t>
            </a:r>
          </a:p>
          <a:p>
            <a:pPr lvl="1"/>
            <a:endParaRPr lang="es-ES_tradnl" dirty="0"/>
          </a:p>
          <a:p>
            <a:pPr lvl="1"/>
            <a:r>
              <a:rPr lang="es-ES_tradnl" dirty="0"/>
              <a:t>Recogiendo necesidades del sector privado</a:t>
            </a:r>
          </a:p>
          <a:p>
            <a:pPr lvl="1"/>
            <a:r>
              <a:rPr lang="es-ES_tradnl" dirty="0"/>
              <a:t>Informando al mismo, de las iniciativas del sector público que puedan serles de utilidad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72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0B66A-FD31-4974-9491-9BF6D0CC0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700" dirty="0"/>
              <a:t>Protocolo de intercambio de agrupaciones documentales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4FB693-6FDB-4D3B-BFC4-AE390F422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r>
              <a:rPr lang="es-ES_tradnl" dirty="0"/>
              <a:t>E</a:t>
            </a:r>
            <a:r>
              <a:rPr lang="es-ES" dirty="0"/>
              <a:t>n aquellos procesos no automatizados se requiere de mecanismos de intercambios de “agrupaciones documentales” en forma de expedientes que habiliten un intercambio fluido de documentación.</a:t>
            </a:r>
            <a:endParaRPr lang="es-ES_tradnl" dirty="0"/>
          </a:p>
          <a:p>
            <a:endParaRPr lang="es-ES_tradnl" dirty="0"/>
          </a:p>
          <a:p>
            <a:r>
              <a:rPr lang="es-ES_tradnl" dirty="0"/>
              <a:t>Demo del modo de funcionamiento de </a:t>
            </a:r>
            <a:r>
              <a:rPr lang="es-ES_tradnl" dirty="0" err="1"/>
              <a:t>InSide</a:t>
            </a:r>
            <a:r>
              <a:rPr lang="es-ES_tradnl" dirty="0"/>
              <a:t> en la nube.</a:t>
            </a:r>
          </a:p>
          <a:p>
            <a:endParaRPr lang="es-ES_tradnl" dirty="0"/>
          </a:p>
          <a:p>
            <a:r>
              <a:rPr lang="es-ES_tradnl" dirty="0"/>
              <a:t>D</a:t>
            </a:r>
            <a:r>
              <a:rPr lang="es-ES" dirty="0" err="1"/>
              <a:t>etección</a:t>
            </a:r>
            <a:r>
              <a:rPr lang="es-ES" dirty="0"/>
              <a:t> de casos de uso de utilidad entre el sector privado y el sector público.</a:t>
            </a:r>
          </a:p>
        </p:txBody>
      </p:sp>
    </p:spTree>
    <p:extLst>
      <p:ext uri="{BB962C8B-B14F-4D97-AF65-F5344CB8AC3E}">
        <p14:creationId xmlns:p14="http://schemas.microsoft.com/office/powerpoint/2010/main" val="330141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2CB43-EC62-4A0A-8EFD-F5828C80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200" dirty="0"/>
              <a:t>Protocolo de intercambio de ficheros voluminosos mediante referencias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969FC7-2F9F-4262-83E6-6E58164B8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r>
              <a:rPr lang="es-ES_tradnl" dirty="0"/>
              <a:t>E</a:t>
            </a:r>
            <a:r>
              <a:rPr lang="es-ES" dirty="0"/>
              <a:t>n estado de borrador por ser aprobado en el CDTIC, se presenta una propuesta de intercambio de documentos mediante referencias.</a:t>
            </a:r>
          </a:p>
          <a:p>
            <a:endParaRPr lang="es-ES_tradnl" dirty="0"/>
          </a:p>
          <a:p>
            <a:r>
              <a:rPr lang="es-ES_tradnl" dirty="0"/>
              <a:t>P</a:t>
            </a:r>
            <a:r>
              <a:rPr lang="es-ES" dirty="0" err="1"/>
              <a:t>onente</a:t>
            </a:r>
            <a:r>
              <a:rPr lang="es-ES" dirty="0"/>
              <a:t>: Laura Flores</a:t>
            </a:r>
          </a:p>
          <a:p>
            <a:endParaRPr lang="es-ES_tradnl" dirty="0"/>
          </a:p>
          <a:p>
            <a:r>
              <a:rPr lang="es-ES_tradnl" dirty="0"/>
              <a:t>D</a:t>
            </a:r>
            <a:r>
              <a:rPr lang="es-ES" dirty="0" err="1"/>
              <a:t>etección</a:t>
            </a:r>
            <a:r>
              <a:rPr lang="es-ES" dirty="0"/>
              <a:t> de la utilidad de este sistema por parte del sector privado.</a:t>
            </a:r>
          </a:p>
        </p:txBody>
      </p:sp>
    </p:spTree>
    <p:extLst>
      <p:ext uri="{BB962C8B-B14F-4D97-AF65-F5344CB8AC3E}">
        <p14:creationId xmlns:p14="http://schemas.microsoft.com/office/powerpoint/2010/main" val="2366976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D926B3-D2E3-4CE6-B632-07F3B4DD0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Detección de modelos de documentos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1E928F-AD17-4964-A606-5E550EEB2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r>
              <a:rPr lang="es-ES_tradnl" dirty="0"/>
              <a:t>O</a:t>
            </a:r>
            <a:r>
              <a:rPr lang="es-ES" dirty="0" err="1"/>
              <a:t>bjetivos</a:t>
            </a:r>
            <a:r>
              <a:rPr lang="es-ES" dirty="0"/>
              <a:t>:</a:t>
            </a:r>
          </a:p>
          <a:p>
            <a:pPr lvl="1"/>
            <a:r>
              <a:rPr lang="es-ES_tradnl" dirty="0"/>
              <a:t>R</a:t>
            </a:r>
            <a:r>
              <a:rPr lang="es-ES" dirty="0" err="1"/>
              <a:t>ecoger</a:t>
            </a:r>
            <a:r>
              <a:rPr lang="es-ES" dirty="0"/>
              <a:t> necesidades específicas o estándares ya utilizados por parte del sector público y del sector privado a la hora de modelizar documentos sectoriales, de modo análogo a como se ha hecho con la Factura-E</a:t>
            </a:r>
            <a:br>
              <a:rPr lang="es-ES" dirty="0"/>
            </a:br>
            <a:endParaRPr lang="es-ES" dirty="0"/>
          </a:p>
          <a:p>
            <a:pPr lvl="2"/>
            <a:r>
              <a:rPr lang="es-ES_tradnl" dirty="0"/>
              <a:t>Sectores de la banca, sanidad, energía, etc.</a:t>
            </a:r>
          </a:p>
          <a:p>
            <a:pPr lvl="2"/>
            <a:endParaRPr lang="es-ES_tradnl" dirty="0"/>
          </a:p>
          <a:p>
            <a:pPr lvl="2"/>
            <a:endParaRPr lang="es-ES_tradnl" dirty="0"/>
          </a:p>
          <a:p>
            <a:endParaRPr lang="es-ES_tradnl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769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BBB32-4399-4643-9521-60F86B183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Alineamiento con otros Foros de colaboración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C76E94-FD0D-499F-9A9A-225ACD898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r>
              <a:rPr lang="es-ES_tradnl" dirty="0"/>
              <a:t>Reaprovechar la interoperabilidad organizativa para ofrecer sinergias con otros foros de colaboración.</a:t>
            </a:r>
          </a:p>
          <a:p>
            <a:endParaRPr lang="es-ES_tradnl" dirty="0"/>
          </a:p>
          <a:p>
            <a:r>
              <a:rPr lang="es-ES_tradnl" dirty="0"/>
              <a:t>Foro de Carpeta Ciudadana para ofrecer más servicios</a:t>
            </a:r>
          </a:p>
          <a:p>
            <a:endParaRPr lang="es-ES_tradnl" dirty="0"/>
          </a:p>
          <a:p>
            <a:r>
              <a:rPr lang="es-ES_tradnl" dirty="0"/>
              <a:t>Notificaciones Administrativas, para automatizar los procesos, intentando conjuntar documentos electrónicos sectoriales u otros metadatos con estos sistemas.</a:t>
            </a:r>
          </a:p>
          <a:p>
            <a:endParaRPr lang="es-ES_tradnl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93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B7986-1644-437E-A063-A70757CCF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Colaboración público/privada y acceso a SARA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B4B610-38DF-4941-B5AF-D49225276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r>
              <a:rPr lang="es-ES_tradnl" dirty="0"/>
              <a:t>E</a:t>
            </a:r>
            <a:r>
              <a:rPr lang="es-ES" dirty="0" err="1"/>
              <a:t>jemplos</a:t>
            </a:r>
            <a:r>
              <a:rPr lang="es-ES" dirty="0"/>
              <a:t> de colaboración Público-Privada</a:t>
            </a:r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A</a:t>
            </a:r>
            <a:r>
              <a:rPr lang="es-ES" dirty="0" err="1"/>
              <a:t>cceso</a:t>
            </a:r>
            <a:r>
              <a:rPr lang="es-ES" dirty="0"/>
              <a:t> SARA del sector privado – Estado de situación</a:t>
            </a:r>
          </a:p>
        </p:txBody>
      </p:sp>
    </p:spTree>
    <p:extLst>
      <p:ext uri="{BB962C8B-B14F-4D97-AF65-F5344CB8AC3E}">
        <p14:creationId xmlns:p14="http://schemas.microsoft.com/office/powerpoint/2010/main" val="64383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5727</TotalTime>
  <Words>452</Words>
  <Application>Microsoft Office PowerPoint</Application>
  <PresentationFormat>Presentación en pantalla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Claridad</vt:lpstr>
      <vt:lpstr>Foro por el documento electrónico  </vt:lpstr>
      <vt:lpstr>Foro por el Documento - E</vt:lpstr>
      <vt:lpstr>Bienvenida</vt:lpstr>
      <vt:lpstr>Bienvenida - Objetivos</vt:lpstr>
      <vt:lpstr>Protocolo de intercambio de agrupaciones documentales</vt:lpstr>
      <vt:lpstr>Protocolo de intercambio de ficheros voluminosos mediante referencias</vt:lpstr>
      <vt:lpstr>Detección de modelos de documentos</vt:lpstr>
      <vt:lpstr>Alineamiento con otros Foros de colaboración</vt:lpstr>
      <vt:lpstr>Colaboración público/privada y acceso a SARA</vt:lpstr>
      <vt:lpstr>Ruegos y Preguntas</vt:lpstr>
    </vt:vector>
  </TitlesOfParts>
  <Company>Ministerio de la presidencia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CMAD Informal del ministerio de la presidencia y para las administraciones territoriales</dc:title>
  <dc:creator>Hernández Díez Javier</dc:creator>
  <cp:lastModifiedBy>Hernández Díez Javier</cp:lastModifiedBy>
  <cp:revision>60</cp:revision>
  <dcterms:created xsi:type="dcterms:W3CDTF">2017-03-29T10:22:49Z</dcterms:created>
  <dcterms:modified xsi:type="dcterms:W3CDTF">2018-03-02T11:17:52Z</dcterms:modified>
</cp:coreProperties>
</file>