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5" r:id="rId2"/>
    <p:sldId id="259" r:id="rId3"/>
    <p:sldId id="266" r:id="rId4"/>
    <p:sldId id="261" r:id="rId5"/>
    <p:sldId id="263" r:id="rId6"/>
    <p:sldId id="262" r:id="rId7"/>
    <p:sldId id="264" r:id="rId8"/>
  </p:sldIdLst>
  <p:sldSz cx="9144000" cy="6858000" type="screen4x3"/>
  <p:notesSz cx="6742113" cy="987266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2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ustos Pretel, Gerardo" initials="BPG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622" autoAdjust="0"/>
  </p:normalViewPr>
  <p:slideViewPr>
    <p:cSldViewPr>
      <p:cViewPr varScale="1">
        <p:scale>
          <a:sx n="99" d="100"/>
          <a:sy n="99" d="100"/>
        </p:scale>
        <p:origin x="1289" y="10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954" y="-84"/>
      </p:cViewPr>
      <p:guideLst>
        <p:guide orient="horz" pos="3109"/>
        <p:guide pos="212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rnández Díez Javier" userId="a030af30-e678-4278-8c8a-c07c0fee0bb9" providerId="ADAL" clId="{2B4118FD-18EB-441B-90A5-23329FD29300}"/>
    <pc:docChg chg="undo custSel addSld delSld modSld modMainMaster">
      <pc:chgData name="Hernández Díez Javier" userId="a030af30-e678-4278-8c8a-c07c0fee0bb9" providerId="ADAL" clId="{2B4118FD-18EB-441B-90A5-23329FD29300}" dt="2019-01-30T09:59:05.921" v="775" actId="478"/>
      <pc:docMkLst>
        <pc:docMk/>
      </pc:docMkLst>
      <pc:sldChg chg="delSp modSp">
        <pc:chgData name="Hernández Díez Javier" userId="a030af30-e678-4278-8c8a-c07c0fee0bb9" providerId="ADAL" clId="{2B4118FD-18EB-441B-90A5-23329FD29300}" dt="2019-01-30T09:58:59.227" v="772" actId="478"/>
        <pc:sldMkLst>
          <pc:docMk/>
          <pc:sldMk cId="2879719416" sldId="259"/>
        </pc:sldMkLst>
        <pc:spChg chg="mod">
          <ac:chgData name="Hernández Díez Javier" userId="a030af30-e678-4278-8c8a-c07c0fee0bb9" providerId="ADAL" clId="{2B4118FD-18EB-441B-90A5-23329FD29300}" dt="2019-01-30T09:53:32.774" v="27" actId="27636"/>
          <ac:spMkLst>
            <pc:docMk/>
            <pc:sldMk cId="2879719416" sldId="259"/>
            <ac:spMk id="3" creationId="{00000000-0000-0000-0000-000000000000}"/>
          </ac:spMkLst>
        </pc:spChg>
        <pc:picChg chg="del">
          <ac:chgData name="Hernández Díez Javier" userId="a030af30-e678-4278-8c8a-c07c0fee0bb9" providerId="ADAL" clId="{2B4118FD-18EB-441B-90A5-23329FD29300}" dt="2019-01-30T09:58:59.227" v="772" actId="478"/>
          <ac:picMkLst>
            <pc:docMk/>
            <pc:sldMk cId="2879719416" sldId="259"/>
            <ac:picMk id="4" creationId="{00000000-0000-0000-0000-000000000000}"/>
          </ac:picMkLst>
        </pc:picChg>
      </pc:sldChg>
      <pc:sldChg chg="delSp">
        <pc:chgData name="Hernández Díez Javier" userId="a030af30-e678-4278-8c8a-c07c0fee0bb9" providerId="ADAL" clId="{2B4118FD-18EB-441B-90A5-23329FD29300}" dt="2019-01-30T09:59:01.211" v="773" actId="478"/>
        <pc:sldMkLst>
          <pc:docMk/>
          <pc:sldMk cId="575374643" sldId="261"/>
        </pc:sldMkLst>
        <pc:picChg chg="del">
          <ac:chgData name="Hernández Díez Javier" userId="a030af30-e678-4278-8c8a-c07c0fee0bb9" providerId="ADAL" clId="{2B4118FD-18EB-441B-90A5-23329FD29300}" dt="2019-01-30T09:59:01.211" v="773" actId="478"/>
          <ac:picMkLst>
            <pc:docMk/>
            <pc:sldMk cId="575374643" sldId="261"/>
            <ac:picMk id="1028" creationId="{00000000-0000-0000-0000-000000000000}"/>
          </ac:picMkLst>
        </pc:picChg>
      </pc:sldChg>
      <pc:sldChg chg="delSp">
        <pc:chgData name="Hernández Díez Javier" userId="a030af30-e678-4278-8c8a-c07c0fee0bb9" providerId="ADAL" clId="{2B4118FD-18EB-441B-90A5-23329FD29300}" dt="2019-01-30T09:59:04.529" v="774" actId="478"/>
        <pc:sldMkLst>
          <pc:docMk/>
          <pc:sldMk cId="2793925740" sldId="262"/>
        </pc:sldMkLst>
        <pc:picChg chg="del">
          <ac:chgData name="Hernández Díez Javier" userId="a030af30-e678-4278-8c8a-c07c0fee0bb9" providerId="ADAL" clId="{2B4118FD-18EB-441B-90A5-23329FD29300}" dt="2019-01-30T09:59:04.529" v="774" actId="478"/>
          <ac:picMkLst>
            <pc:docMk/>
            <pc:sldMk cId="2793925740" sldId="262"/>
            <ac:picMk id="1028" creationId="{00000000-0000-0000-0000-000000000000}"/>
          </ac:picMkLst>
        </pc:picChg>
      </pc:sldChg>
      <pc:sldChg chg="delSp">
        <pc:chgData name="Hernández Díez Javier" userId="a030af30-e678-4278-8c8a-c07c0fee0bb9" providerId="ADAL" clId="{2B4118FD-18EB-441B-90A5-23329FD29300}" dt="2019-01-30T09:59:05.921" v="775" actId="478"/>
        <pc:sldMkLst>
          <pc:docMk/>
          <pc:sldMk cId="1699202411" sldId="263"/>
        </pc:sldMkLst>
        <pc:picChg chg="del">
          <ac:chgData name="Hernández Díez Javier" userId="a030af30-e678-4278-8c8a-c07c0fee0bb9" providerId="ADAL" clId="{2B4118FD-18EB-441B-90A5-23329FD29300}" dt="2019-01-30T09:59:05.921" v="775" actId="478"/>
          <ac:picMkLst>
            <pc:docMk/>
            <pc:sldMk cId="1699202411" sldId="263"/>
            <ac:picMk id="1028" creationId="{00000000-0000-0000-0000-000000000000}"/>
          </ac:picMkLst>
        </pc:picChg>
      </pc:sldChg>
      <pc:sldChg chg="modSp add">
        <pc:chgData name="Hernández Díez Javier" userId="a030af30-e678-4278-8c8a-c07c0fee0bb9" providerId="ADAL" clId="{2B4118FD-18EB-441B-90A5-23329FD29300}" dt="2019-01-30T09:57:50.347" v="765" actId="20577"/>
        <pc:sldMkLst>
          <pc:docMk/>
          <pc:sldMk cId="2285978493" sldId="264"/>
        </pc:sldMkLst>
        <pc:spChg chg="mod">
          <ac:chgData name="Hernández Díez Javier" userId="a030af30-e678-4278-8c8a-c07c0fee0bb9" providerId="ADAL" clId="{2B4118FD-18EB-441B-90A5-23329FD29300}" dt="2019-01-30T09:55:45.628" v="401" actId="20577"/>
          <ac:spMkLst>
            <pc:docMk/>
            <pc:sldMk cId="2285978493" sldId="264"/>
            <ac:spMk id="2" creationId="{697C4E7C-D878-46A0-BE08-858B41A4F949}"/>
          </ac:spMkLst>
        </pc:spChg>
        <pc:spChg chg="mod">
          <ac:chgData name="Hernández Díez Javier" userId="a030af30-e678-4278-8c8a-c07c0fee0bb9" providerId="ADAL" clId="{2B4118FD-18EB-441B-90A5-23329FD29300}" dt="2019-01-30T09:57:50.347" v="765" actId="20577"/>
          <ac:spMkLst>
            <pc:docMk/>
            <pc:sldMk cId="2285978493" sldId="264"/>
            <ac:spMk id="3" creationId="{DD960109-641F-4BB6-9628-2F2A707619CB}"/>
          </ac:spMkLst>
        </pc:spChg>
      </pc:sldChg>
      <pc:sldChg chg="modSp add">
        <pc:chgData name="Hernández Díez Javier" userId="a030af30-e678-4278-8c8a-c07c0fee0bb9" providerId="ADAL" clId="{2B4118FD-18EB-441B-90A5-23329FD29300}" dt="2019-01-30T09:55:20.497" v="395" actId="20577"/>
        <pc:sldMkLst>
          <pc:docMk/>
          <pc:sldMk cId="681723767" sldId="265"/>
        </pc:sldMkLst>
        <pc:spChg chg="mod">
          <ac:chgData name="Hernández Díez Javier" userId="a030af30-e678-4278-8c8a-c07c0fee0bb9" providerId="ADAL" clId="{2B4118FD-18EB-441B-90A5-23329FD29300}" dt="2019-01-30T09:55:00.077" v="279" actId="20577"/>
          <ac:spMkLst>
            <pc:docMk/>
            <pc:sldMk cId="681723767" sldId="265"/>
            <ac:spMk id="2" creationId="{7CB56007-56E2-4C07-A5FE-032A0D84A14F}"/>
          </ac:spMkLst>
        </pc:spChg>
        <pc:spChg chg="mod">
          <ac:chgData name="Hernández Díez Javier" userId="a030af30-e678-4278-8c8a-c07c0fee0bb9" providerId="ADAL" clId="{2B4118FD-18EB-441B-90A5-23329FD29300}" dt="2019-01-30T09:55:20.497" v="395" actId="20577"/>
          <ac:spMkLst>
            <pc:docMk/>
            <pc:sldMk cId="681723767" sldId="265"/>
            <ac:spMk id="3" creationId="{25814308-BB87-4415-B1EC-0AC05FF47300}"/>
          </ac:spMkLst>
        </pc:spChg>
      </pc:sldChg>
      <pc:sldChg chg="modSp add del">
        <pc:chgData name="Hernández Díez Javier" userId="a030af30-e678-4278-8c8a-c07c0fee0bb9" providerId="ADAL" clId="{2B4118FD-18EB-441B-90A5-23329FD29300}" dt="2019-01-30T09:56:39.742" v="511"/>
        <pc:sldMkLst>
          <pc:docMk/>
          <pc:sldMk cId="3187367882" sldId="266"/>
        </pc:sldMkLst>
        <pc:spChg chg="mod">
          <ac:chgData name="Hernández Díez Javier" userId="a030af30-e678-4278-8c8a-c07c0fee0bb9" providerId="ADAL" clId="{2B4118FD-18EB-441B-90A5-23329FD29300}" dt="2019-01-30T09:56:39.742" v="511"/>
          <ac:spMkLst>
            <pc:docMk/>
            <pc:sldMk cId="3187367882" sldId="266"/>
            <ac:spMk id="2" creationId="{7F805850-6972-440D-BC10-E86F02B4DBAA}"/>
          </ac:spMkLst>
        </pc:spChg>
      </pc:sldChg>
      <pc:sldChg chg="modSp add">
        <pc:chgData name="Hernández Díez Javier" userId="a030af30-e678-4278-8c8a-c07c0fee0bb9" providerId="ADAL" clId="{2B4118FD-18EB-441B-90A5-23329FD29300}" dt="2019-01-30T09:57:18.275" v="651" actId="20577"/>
        <pc:sldMkLst>
          <pc:docMk/>
          <pc:sldMk cId="3234913948" sldId="266"/>
        </pc:sldMkLst>
        <pc:spChg chg="mod">
          <ac:chgData name="Hernández Díez Javier" userId="a030af30-e678-4278-8c8a-c07c0fee0bb9" providerId="ADAL" clId="{2B4118FD-18EB-441B-90A5-23329FD29300}" dt="2019-01-30T09:56:44.786" v="523" actId="20577"/>
          <ac:spMkLst>
            <pc:docMk/>
            <pc:sldMk cId="3234913948" sldId="266"/>
            <ac:spMk id="2" creationId="{58C112D1-A35B-4C39-94C0-AD3A3EBC3CE7}"/>
          </ac:spMkLst>
        </pc:spChg>
        <pc:spChg chg="mod">
          <ac:chgData name="Hernández Díez Javier" userId="a030af30-e678-4278-8c8a-c07c0fee0bb9" providerId="ADAL" clId="{2B4118FD-18EB-441B-90A5-23329FD29300}" dt="2019-01-30T09:57:18.275" v="651" actId="20577"/>
          <ac:spMkLst>
            <pc:docMk/>
            <pc:sldMk cId="3234913948" sldId="266"/>
            <ac:spMk id="3" creationId="{465579DA-36DA-4FC0-A1B2-13381CA843B3}"/>
          </ac:spMkLst>
        </pc:spChg>
      </pc:sldChg>
      <pc:sldMasterChg chg="modSldLayout">
        <pc:chgData name="Hernández Díez Javier" userId="a030af30-e678-4278-8c8a-c07c0fee0bb9" providerId="ADAL" clId="{2B4118FD-18EB-441B-90A5-23329FD29300}" dt="2019-01-30T09:58:21.305" v="771" actId="478"/>
        <pc:sldMasterMkLst>
          <pc:docMk/>
          <pc:sldMasterMk cId="0" sldId="2147483660"/>
        </pc:sldMasterMkLst>
        <pc:sldLayoutChg chg="delSp modSp">
          <pc:chgData name="Hernández Díez Javier" userId="a030af30-e678-4278-8c8a-c07c0fee0bb9" providerId="ADAL" clId="{2B4118FD-18EB-441B-90A5-23329FD29300}" dt="2019-01-30T09:58:10.085" v="767" actId="478"/>
          <pc:sldLayoutMkLst>
            <pc:docMk/>
            <pc:sldMasterMk cId="0" sldId="2147483660"/>
            <pc:sldLayoutMk cId="0" sldId="2147483661"/>
          </pc:sldLayoutMkLst>
          <pc:spChg chg="del mod">
            <ac:chgData name="Hernández Díez Javier" userId="a030af30-e678-4278-8c8a-c07c0fee0bb9" providerId="ADAL" clId="{2B4118FD-18EB-441B-90A5-23329FD29300}" dt="2019-01-30T09:58:10.085" v="767" actId="478"/>
            <ac:spMkLst>
              <pc:docMk/>
              <pc:sldMasterMk cId="0" sldId="2147483660"/>
              <pc:sldLayoutMk cId="0" sldId="2147483661"/>
              <ac:spMk id="9" creationId="{CD4BF8A3-F7F2-489D-8D44-F9BA21F97A6B}"/>
            </ac:spMkLst>
          </pc:spChg>
        </pc:sldLayoutChg>
        <pc:sldLayoutChg chg="delSp">
          <pc:chgData name="Hernández Díez Javier" userId="a030af30-e678-4278-8c8a-c07c0fee0bb9" providerId="ADAL" clId="{2B4118FD-18EB-441B-90A5-23329FD29300}" dt="2019-01-30T09:58:12.684" v="768" actId="478"/>
          <pc:sldLayoutMkLst>
            <pc:docMk/>
            <pc:sldMasterMk cId="0" sldId="2147483660"/>
            <pc:sldLayoutMk cId="0" sldId="2147483662"/>
          </pc:sldLayoutMkLst>
          <pc:spChg chg="del">
            <ac:chgData name="Hernández Díez Javier" userId="a030af30-e678-4278-8c8a-c07c0fee0bb9" providerId="ADAL" clId="{2B4118FD-18EB-441B-90A5-23329FD29300}" dt="2019-01-30T09:58:12.684" v="768" actId="478"/>
            <ac:spMkLst>
              <pc:docMk/>
              <pc:sldMasterMk cId="0" sldId="2147483660"/>
              <pc:sldLayoutMk cId="0" sldId="2147483662"/>
              <ac:spMk id="7" creationId="{CD4BF8A3-F7F2-489D-8D44-F9BA21F97A6B}"/>
            </ac:spMkLst>
          </pc:spChg>
        </pc:sldLayoutChg>
        <pc:sldLayoutChg chg="delSp">
          <pc:chgData name="Hernández Díez Javier" userId="a030af30-e678-4278-8c8a-c07c0fee0bb9" providerId="ADAL" clId="{2B4118FD-18EB-441B-90A5-23329FD29300}" dt="2019-01-30T09:58:16.817" v="769" actId="478"/>
          <pc:sldLayoutMkLst>
            <pc:docMk/>
            <pc:sldMasterMk cId="0" sldId="2147483660"/>
            <pc:sldLayoutMk cId="0" sldId="2147483664"/>
          </pc:sldLayoutMkLst>
          <pc:spChg chg="del">
            <ac:chgData name="Hernández Díez Javier" userId="a030af30-e678-4278-8c8a-c07c0fee0bb9" providerId="ADAL" clId="{2B4118FD-18EB-441B-90A5-23329FD29300}" dt="2019-01-30T09:58:16.817" v="769" actId="478"/>
            <ac:spMkLst>
              <pc:docMk/>
              <pc:sldMasterMk cId="0" sldId="2147483660"/>
              <pc:sldLayoutMk cId="0" sldId="2147483664"/>
              <ac:spMk id="8" creationId="{CD4BF8A3-F7F2-489D-8D44-F9BA21F97A6B}"/>
            </ac:spMkLst>
          </pc:spChg>
        </pc:sldLayoutChg>
        <pc:sldLayoutChg chg="delSp">
          <pc:chgData name="Hernández Díez Javier" userId="a030af30-e678-4278-8c8a-c07c0fee0bb9" providerId="ADAL" clId="{2B4118FD-18EB-441B-90A5-23329FD29300}" dt="2019-01-30T09:58:19.071" v="770" actId="478"/>
          <pc:sldLayoutMkLst>
            <pc:docMk/>
            <pc:sldMasterMk cId="0" sldId="2147483660"/>
            <pc:sldLayoutMk cId="0" sldId="2147483665"/>
          </pc:sldLayoutMkLst>
          <pc:spChg chg="del">
            <ac:chgData name="Hernández Díez Javier" userId="a030af30-e678-4278-8c8a-c07c0fee0bb9" providerId="ADAL" clId="{2B4118FD-18EB-441B-90A5-23329FD29300}" dt="2019-01-30T09:58:19.071" v="770" actId="478"/>
            <ac:spMkLst>
              <pc:docMk/>
              <pc:sldMasterMk cId="0" sldId="2147483660"/>
              <pc:sldLayoutMk cId="0" sldId="2147483665"/>
              <ac:spMk id="12" creationId="{CD4BF8A3-F7F2-489D-8D44-F9BA21F97A6B}"/>
            </ac:spMkLst>
          </pc:spChg>
        </pc:sldLayoutChg>
        <pc:sldLayoutChg chg="delSp">
          <pc:chgData name="Hernández Díez Javier" userId="a030af30-e678-4278-8c8a-c07c0fee0bb9" providerId="ADAL" clId="{2B4118FD-18EB-441B-90A5-23329FD29300}" dt="2019-01-30T09:58:21.305" v="771" actId="478"/>
          <pc:sldLayoutMkLst>
            <pc:docMk/>
            <pc:sldMasterMk cId="0" sldId="2147483660"/>
            <pc:sldLayoutMk cId="0" sldId="2147483666"/>
          </pc:sldLayoutMkLst>
          <pc:spChg chg="del">
            <ac:chgData name="Hernández Díez Javier" userId="a030af30-e678-4278-8c8a-c07c0fee0bb9" providerId="ADAL" clId="{2B4118FD-18EB-441B-90A5-23329FD29300}" dt="2019-01-30T09:58:21.305" v="771" actId="478"/>
            <ac:spMkLst>
              <pc:docMk/>
              <pc:sldMasterMk cId="0" sldId="2147483660"/>
              <pc:sldLayoutMk cId="0" sldId="2147483666"/>
              <ac:spMk id="6" creationId="{CD4BF8A3-F7F2-489D-8D44-F9BA21F97A6B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0C703-0192-4687-A18C-3C67103C9E47}" type="datetimeFigureOut">
              <a:rPr lang="es-ES" smtClean="0"/>
              <a:t>30/01/2019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1233488"/>
            <a:ext cx="4440237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4212" y="4751219"/>
            <a:ext cx="539369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71B526-BBAE-4044-ADAB-DB734C4C79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9312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4000" b="1" cap="all" baseline="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30/01/2019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30/01/2019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30/01/2019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9">
            <a:extLst>
              <a:ext uri="{FF2B5EF4-FFF2-40B4-BE49-F238E27FC236}">
                <a16:creationId xmlns:a16="http://schemas.microsoft.com/office/drawing/2014/main" id="{CD4BF8A3-F7F2-489D-8D44-F9BA21F97A6B}"/>
              </a:ext>
            </a:extLst>
          </p:cNvPr>
          <p:cNvSpPr txBox="1"/>
          <p:nvPr userDrawn="1"/>
        </p:nvSpPr>
        <p:spPr>
          <a:xfrm>
            <a:off x="8135888" y="3591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F(d</a:t>
            </a:r>
            <a:r>
              <a:rPr lang="es-ES" sz="3200" kern="1200" baseline="300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e</a:t>
            </a:r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)</a:t>
            </a:r>
            <a:endParaRPr lang="es-ES" sz="3200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30/01/2019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30/01/2019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30/01/2019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30/01/2019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CuadroTexto 9">
            <a:extLst>
              <a:ext uri="{FF2B5EF4-FFF2-40B4-BE49-F238E27FC236}">
                <a16:creationId xmlns:a16="http://schemas.microsoft.com/office/drawing/2014/main" id="{CD4BF8A3-F7F2-489D-8D44-F9BA21F97A6B}"/>
              </a:ext>
            </a:extLst>
          </p:cNvPr>
          <p:cNvSpPr txBox="1"/>
          <p:nvPr userDrawn="1"/>
        </p:nvSpPr>
        <p:spPr>
          <a:xfrm>
            <a:off x="8135888" y="-3797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F(d</a:t>
            </a:r>
            <a:r>
              <a:rPr lang="es-ES" sz="3200" kern="1200" baseline="300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e</a:t>
            </a:r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)</a:t>
            </a:r>
            <a:endParaRPr lang="es-ES" sz="3200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30/01/2019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30/01/2019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30/01/2019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CuadroTexto 9">
            <a:extLst>
              <a:ext uri="{FF2B5EF4-FFF2-40B4-BE49-F238E27FC236}">
                <a16:creationId xmlns:a16="http://schemas.microsoft.com/office/drawing/2014/main" id="{CD4BF8A3-F7F2-489D-8D44-F9BA21F97A6B}"/>
              </a:ext>
            </a:extLst>
          </p:cNvPr>
          <p:cNvSpPr txBox="1"/>
          <p:nvPr userDrawn="1"/>
        </p:nvSpPr>
        <p:spPr>
          <a:xfrm>
            <a:off x="8135888" y="-3797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F(d</a:t>
            </a:r>
            <a:r>
              <a:rPr lang="es-ES" sz="3200" kern="1200" baseline="300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e</a:t>
            </a:r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)</a:t>
            </a:r>
            <a:endParaRPr lang="es-ES" sz="3200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30/01/2019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CuadroTexto 9">
            <a:extLst>
              <a:ext uri="{FF2B5EF4-FFF2-40B4-BE49-F238E27FC236}">
                <a16:creationId xmlns:a16="http://schemas.microsoft.com/office/drawing/2014/main" id="{CD4BF8A3-F7F2-489D-8D44-F9BA21F97A6B}"/>
              </a:ext>
            </a:extLst>
          </p:cNvPr>
          <p:cNvSpPr txBox="1"/>
          <p:nvPr userDrawn="1"/>
        </p:nvSpPr>
        <p:spPr>
          <a:xfrm>
            <a:off x="8135888" y="-3797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F(d</a:t>
            </a:r>
            <a:r>
              <a:rPr lang="es-ES" sz="3200" kern="1200" baseline="300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e</a:t>
            </a:r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)</a:t>
            </a:r>
            <a:endParaRPr lang="es-ES" sz="3200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15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4784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528685"/>
            <a:ext cx="9144000" cy="3325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45310"/>
            <a:ext cx="2895600" cy="299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8A1B22B-ABD1-402A-A24B-BC23424A28F1}" type="datetimeFigureOut">
              <a:rPr lang="es-ES" smtClean="0"/>
              <a:t>30/01/2019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545310"/>
            <a:ext cx="4114800" cy="299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6545310"/>
            <a:ext cx="1066800" cy="299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3468600" cy="676800"/>
          </a:xfrm>
          <a:prstGeom prst="rect">
            <a:avLst/>
          </a:prstGeom>
        </p:spPr>
      </p:pic>
      <p:sp>
        <p:nvSpPr>
          <p:cNvPr id="9" name="8 Rectángulo"/>
          <p:cNvSpPr>
            <a:spLocks/>
          </p:cNvSpPr>
          <p:nvPr/>
        </p:nvSpPr>
        <p:spPr>
          <a:xfrm>
            <a:off x="1259632" y="0"/>
            <a:ext cx="7884369" cy="676800"/>
          </a:xfrm>
          <a:prstGeom prst="rect">
            <a:avLst/>
          </a:prstGeom>
          <a:solidFill>
            <a:srgbClr val="FFD30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B56007-56E2-4C07-A5FE-032A0D84A1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/>
              <a:t>Deskinside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814308-BB87-4415-B1EC-0AC05FF473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Herramienta de Escritorio para la generación de expedientes y documentos</a:t>
            </a:r>
          </a:p>
        </p:txBody>
      </p:sp>
    </p:spTree>
    <p:extLst>
      <p:ext uri="{BB962C8B-B14F-4D97-AF65-F5344CB8AC3E}">
        <p14:creationId xmlns:p14="http://schemas.microsoft.com/office/powerpoint/2010/main" val="681723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856456"/>
            <a:ext cx="8229600" cy="5452864"/>
          </a:xfrm>
        </p:spPr>
        <p:txBody>
          <a:bodyPr>
            <a:normAutofit/>
          </a:bodyPr>
          <a:lstStyle/>
          <a:p>
            <a:pPr marL="0" lvl="1" indent="0" algn="just">
              <a:buNone/>
            </a:pPr>
            <a:r>
              <a:rPr lang="es-ES" sz="2900" b="1" dirty="0">
                <a:solidFill>
                  <a:schemeClr val="tx2"/>
                </a:solidFill>
              </a:rPr>
              <a:t>Objetivos principales</a:t>
            </a:r>
            <a:endParaRPr lang="es-ES" sz="2200" dirty="0">
              <a:solidFill>
                <a:schemeClr val="tx2"/>
              </a:solidFill>
            </a:endParaRPr>
          </a:p>
          <a:p>
            <a:pPr marL="0" lvl="1" indent="0" algn="just">
              <a:buNone/>
            </a:pPr>
            <a:endParaRPr lang="es-ES" sz="2200" dirty="0">
              <a:solidFill>
                <a:schemeClr val="tx2"/>
              </a:solidFill>
            </a:endParaRPr>
          </a:p>
          <a:p>
            <a:pPr marL="0" lvl="1" indent="0" algn="just">
              <a:buNone/>
            </a:pPr>
            <a:r>
              <a:rPr lang="es-ES" sz="2200" dirty="0">
                <a:solidFill>
                  <a:schemeClr val="tx2"/>
                </a:solidFill>
              </a:rPr>
              <a:t>-  Aplicación local para seleccionar una carpeta con documentos y formar un expediente electrónico en formato ENI.</a:t>
            </a:r>
          </a:p>
          <a:p>
            <a:pPr marL="0" lvl="1" indent="0" algn="just">
              <a:buNone/>
            </a:pPr>
            <a:endParaRPr lang="es-ES" sz="2200" dirty="0">
              <a:solidFill>
                <a:schemeClr val="tx2"/>
              </a:solidFill>
            </a:endParaRPr>
          </a:p>
          <a:p>
            <a:pPr marL="342900" lvl="1" indent="-342900" algn="just">
              <a:buFontTx/>
              <a:buChar char="-"/>
            </a:pPr>
            <a:r>
              <a:rPr lang="es-ES" sz="2200" dirty="0">
                <a:solidFill>
                  <a:schemeClr val="tx2"/>
                </a:solidFill>
              </a:rPr>
              <a:t>Subir/descargar expedientes y documentos a la plataforma INSIDE.</a:t>
            </a:r>
          </a:p>
          <a:p>
            <a:pPr marL="342900" lvl="1" indent="-342900" algn="just">
              <a:buFontTx/>
              <a:buChar char="-"/>
            </a:pPr>
            <a:endParaRPr lang="es-ES" sz="2200" dirty="0">
              <a:solidFill>
                <a:schemeClr val="tx2"/>
              </a:solidFill>
            </a:endParaRPr>
          </a:p>
          <a:p>
            <a:pPr marL="342900" lvl="1" indent="-342900" algn="just">
              <a:buFontTx/>
              <a:buChar char="-"/>
            </a:pPr>
            <a:r>
              <a:rPr lang="es-ES" sz="2200" dirty="0">
                <a:solidFill>
                  <a:schemeClr val="tx2"/>
                </a:solidFill>
              </a:rPr>
              <a:t>Amigable para uso directo por las unidades administrativas que lo requieran.</a:t>
            </a:r>
          </a:p>
          <a:p>
            <a:pPr marL="342900" lvl="1" indent="-342900" algn="just">
              <a:buFontTx/>
              <a:buChar char="-"/>
            </a:pPr>
            <a:endParaRPr lang="es-ES" sz="2200" dirty="0">
              <a:solidFill>
                <a:schemeClr val="tx2"/>
              </a:solidFill>
            </a:endParaRPr>
          </a:p>
          <a:p>
            <a:pPr marL="342900" lvl="1" indent="-342900" algn="just">
              <a:buFontTx/>
              <a:buChar char="-"/>
            </a:pPr>
            <a:r>
              <a:rPr lang="es-ES" sz="2200" dirty="0">
                <a:solidFill>
                  <a:schemeClr val="tx2"/>
                </a:solidFill>
              </a:rPr>
              <a:t>Parametrizable para el uso de cualquier unidad. Publicable en el Portal de Administración Electrónica.</a:t>
            </a:r>
          </a:p>
          <a:p>
            <a:pPr marL="0" lvl="1" indent="0" algn="just">
              <a:buNone/>
            </a:pPr>
            <a:endParaRPr lang="es-ES" sz="2200" dirty="0">
              <a:solidFill>
                <a:schemeClr val="tx2"/>
              </a:solidFill>
            </a:endParaRPr>
          </a:p>
          <a:p>
            <a:pPr marL="0" lvl="1" indent="0" algn="just">
              <a:buNone/>
            </a:pPr>
            <a:endParaRPr lang="es-ES" sz="2200" dirty="0">
              <a:solidFill>
                <a:schemeClr val="tx2"/>
              </a:solidFill>
            </a:endParaRPr>
          </a:p>
          <a:p>
            <a:pPr marL="0" lvl="1" indent="0" algn="just">
              <a:buNone/>
            </a:pPr>
            <a:endParaRPr lang="es-ES" sz="29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879719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C112D1-A35B-4C39-94C0-AD3A3EBC3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Requisitos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5579DA-36DA-4FC0-A1B2-13381CA84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r>
              <a:rPr lang="es-ES" dirty="0"/>
              <a:t>Conectividad Red Sara</a:t>
            </a:r>
          </a:p>
          <a:p>
            <a:endParaRPr lang="es-ES" dirty="0"/>
          </a:p>
          <a:p>
            <a:r>
              <a:rPr lang="es-ES" dirty="0"/>
              <a:t>Certificado Digital</a:t>
            </a:r>
          </a:p>
          <a:p>
            <a:endParaRPr lang="es-ES" dirty="0"/>
          </a:p>
          <a:p>
            <a:r>
              <a:rPr lang="es-ES" dirty="0"/>
              <a:t>Credenciales de acceso válidas para uso de </a:t>
            </a:r>
            <a:r>
              <a:rPr lang="es-ES" dirty="0" err="1"/>
              <a:t>InSide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4913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1"/>
            <a:ext cx="8892480" cy="513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5374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81" y="959388"/>
            <a:ext cx="4134594" cy="4738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385" y="959388"/>
            <a:ext cx="4056095" cy="4773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202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6552728" cy="3025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925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7C4E7C-D878-46A0-BE08-858B41A4F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Futuro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960109-641F-4BB6-9628-2F2A70761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1" indent="-342900" algn="just">
              <a:buFontTx/>
              <a:buChar char="-"/>
            </a:pPr>
            <a:r>
              <a:rPr lang="es-ES" sz="2200" dirty="0">
                <a:solidFill>
                  <a:schemeClr val="tx2"/>
                </a:solidFill>
              </a:rPr>
              <a:t>Publicación de la herramienta en el CTT</a:t>
            </a:r>
          </a:p>
          <a:p>
            <a:pPr marL="342900" lvl="1" indent="-342900" algn="just">
              <a:buFontTx/>
              <a:buChar char="-"/>
            </a:pPr>
            <a:endParaRPr lang="es-ES" sz="2200" b="1" dirty="0">
              <a:solidFill>
                <a:schemeClr val="tx2"/>
              </a:solidFill>
            </a:endParaRPr>
          </a:p>
          <a:p>
            <a:pPr marL="342900" lvl="1" indent="-342900" algn="just">
              <a:buFontTx/>
              <a:buChar char="-"/>
            </a:pPr>
            <a:r>
              <a:rPr lang="es-ES" sz="2200" dirty="0">
                <a:solidFill>
                  <a:schemeClr val="tx2"/>
                </a:solidFill>
              </a:rPr>
              <a:t>Subir/descargar expedientes cerrados a la aplicación ARCHIVE.</a:t>
            </a:r>
          </a:p>
          <a:p>
            <a:pPr marL="342900" lvl="1" indent="-342900" algn="just">
              <a:buFontTx/>
              <a:buChar char="-"/>
            </a:pPr>
            <a:endParaRPr lang="es-ES" sz="2200" dirty="0">
              <a:solidFill>
                <a:schemeClr val="tx2"/>
              </a:solidFill>
            </a:endParaRPr>
          </a:p>
          <a:p>
            <a:pPr marL="342900" lvl="1" indent="-342900" algn="just">
              <a:buFontTx/>
              <a:buChar char="-"/>
            </a:pPr>
            <a:r>
              <a:rPr lang="es-ES" sz="2200" dirty="0">
                <a:solidFill>
                  <a:schemeClr val="tx2"/>
                </a:solidFill>
              </a:rPr>
              <a:t>Subir documentos a expedientes existentes desde gestor de correo (en estudio)</a:t>
            </a:r>
          </a:p>
          <a:p>
            <a:pPr marL="342900" lvl="1" indent="-342900" algn="just">
              <a:buFontTx/>
              <a:buChar char="-"/>
            </a:pPr>
            <a:endParaRPr lang="es-ES" sz="2200" dirty="0">
              <a:solidFill>
                <a:schemeClr val="tx2"/>
              </a:solidFill>
            </a:endParaRPr>
          </a:p>
          <a:p>
            <a:pPr marL="342900" lvl="1" indent="-342900" algn="just">
              <a:buFontTx/>
              <a:buChar char="-"/>
            </a:pPr>
            <a:r>
              <a:rPr lang="es-ES" sz="2200" dirty="0">
                <a:solidFill>
                  <a:schemeClr val="tx2"/>
                </a:solidFill>
              </a:rPr>
              <a:t>Posibilidad de búsqueda de expedientes por metadatos existentes desde interfaz (pendiente de estudio) al que subir los documentos.</a:t>
            </a:r>
          </a:p>
          <a:p>
            <a:pPr marL="342900" lvl="1" indent="-342900" algn="just">
              <a:buFontTx/>
              <a:buChar char="-"/>
            </a:pPr>
            <a:endParaRPr lang="es-ES" sz="2200" dirty="0">
              <a:solidFill>
                <a:schemeClr val="tx2"/>
              </a:solidFill>
            </a:endParaRPr>
          </a:p>
          <a:p>
            <a:pPr marL="342900" lvl="1" indent="-342900" algn="just">
              <a:buFontTx/>
              <a:buChar char="-"/>
            </a:pPr>
            <a:r>
              <a:rPr lang="es-ES" sz="2200" dirty="0">
                <a:solidFill>
                  <a:schemeClr val="tx2"/>
                </a:solidFill>
              </a:rPr>
              <a:t>Posibilidad de aportar documentos previamente firmados.</a:t>
            </a:r>
          </a:p>
          <a:p>
            <a:pPr marL="342900" lvl="1" indent="-342900" algn="just">
              <a:buFontTx/>
              <a:buChar char="-"/>
            </a:pPr>
            <a:endParaRPr lang="es-ES" sz="2200" dirty="0">
              <a:solidFill>
                <a:schemeClr val="tx2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59784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da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d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11660</TotalTime>
  <Words>143</Words>
  <Application>Microsoft Office PowerPoint</Application>
  <PresentationFormat>Presentación en pantalla (4:3)</PresentationFormat>
  <Paragraphs>30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Garamond</vt:lpstr>
      <vt:lpstr>Claridad</vt:lpstr>
      <vt:lpstr>Deskinside</vt:lpstr>
      <vt:lpstr>Presentación de PowerPoint</vt:lpstr>
      <vt:lpstr>Requisitos</vt:lpstr>
      <vt:lpstr>Presentación de PowerPoint</vt:lpstr>
      <vt:lpstr>Presentación de PowerPoint</vt:lpstr>
      <vt:lpstr>Presentación de PowerPoint</vt:lpstr>
      <vt:lpstr>Futuro</vt:lpstr>
    </vt:vector>
  </TitlesOfParts>
  <Company>Ministerio de la presidencia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CMAD Informal del ministerio de la presidencia y para las administraciones territoriales</dc:title>
  <dc:creator>Hernández Díez Javier</dc:creator>
  <cp:lastModifiedBy>Hernández Díez Javier</cp:lastModifiedBy>
  <cp:revision>334</cp:revision>
  <cp:lastPrinted>2018-06-27T15:07:45Z</cp:lastPrinted>
  <dcterms:created xsi:type="dcterms:W3CDTF">2017-03-29T10:22:49Z</dcterms:created>
  <dcterms:modified xsi:type="dcterms:W3CDTF">2019-01-30T09:59:11Z</dcterms:modified>
</cp:coreProperties>
</file>