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304" r:id="rId2"/>
    <p:sldId id="536" r:id="rId3"/>
    <p:sldId id="577" r:id="rId4"/>
    <p:sldId id="580" r:id="rId5"/>
    <p:sldId id="579" r:id="rId6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FCC99"/>
    <a:srgbClr val="FFD303"/>
    <a:srgbClr val="E0E5F0"/>
    <a:srgbClr val="D5DCEA"/>
    <a:srgbClr val="FF9933"/>
    <a:srgbClr val="B2B2B2"/>
    <a:srgbClr val="FFCC66"/>
    <a:srgbClr val="FF9900"/>
    <a:srgbClr val="66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6" autoAdjust="0"/>
    <p:restoredTop sz="91400" autoAdjust="0"/>
  </p:normalViewPr>
  <p:slideViewPr>
    <p:cSldViewPr snapToGrid="0" showGuides="1">
      <p:cViewPr varScale="1">
        <p:scale>
          <a:sx n="99" d="100"/>
          <a:sy n="99" d="100"/>
        </p:scale>
        <p:origin x="-132" y="-96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30/01/2019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975" y="372992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pic>
        <p:nvPicPr>
          <p:cNvPr id="7" name="7 Imagen" descr="logo_ministeri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250"/>
          <a:stretch>
            <a:fillRect/>
          </a:stretch>
        </p:blipFill>
        <p:spPr bwMode="auto">
          <a:xfrm>
            <a:off x="1908175" y="0"/>
            <a:ext cx="79978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estilo título patrón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encabezado (</a:t>
            </a:r>
            <a:r>
              <a:rPr lang="es-ES_tradnl" dirty="0" err="1"/>
              <a:t>arial</a:t>
            </a:r>
            <a:r>
              <a:rPr lang="es-ES_tradnl" dirty="0"/>
              <a:t> 22, minúsculas, verde)</a:t>
            </a:r>
          </a:p>
          <a:p>
            <a:pPr lvl="1"/>
            <a:r>
              <a:rPr lang="es-ES_tradnl" dirty="0"/>
              <a:t>Cuerpo de texto (</a:t>
            </a:r>
            <a:r>
              <a:rPr lang="es-ES_tradnl" dirty="0" err="1"/>
              <a:t>arial</a:t>
            </a:r>
            <a:r>
              <a:rPr lang="es-ES_tradnl" dirty="0"/>
              <a:t> 18, mayúsculas y minúsculas, negro)</a:t>
            </a:r>
          </a:p>
          <a:p>
            <a:pPr lvl="2"/>
            <a:r>
              <a:rPr lang="es-ES" dirty="0"/>
              <a:t>Nivel 1 (</a:t>
            </a:r>
            <a:r>
              <a:rPr lang="es-ES" dirty="0" err="1"/>
              <a:t>arial</a:t>
            </a:r>
            <a:r>
              <a:rPr lang="es-ES" dirty="0"/>
              <a:t> 16, mayúsculas y minúsculas, negro)</a:t>
            </a:r>
          </a:p>
          <a:p>
            <a:pPr lvl="3"/>
            <a:r>
              <a:rPr lang="es-ES" dirty="0"/>
              <a:t>Nivel 2 (</a:t>
            </a:r>
            <a:r>
              <a:rPr lang="es-ES" dirty="0" err="1"/>
              <a:t>arial</a:t>
            </a:r>
            <a:r>
              <a:rPr lang="es-ES" dirty="0"/>
              <a:t> 15, mayúsculas y minúsculas, negro)</a:t>
            </a:r>
          </a:p>
          <a:p>
            <a:pPr lvl="4"/>
            <a:r>
              <a:rPr lang="es-ES" dirty="0"/>
              <a:t>Nivel 3 (</a:t>
            </a:r>
            <a:r>
              <a:rPr lang="es-ES" dirty="0" err="1"/>
              <a:t>arial</a:t>
            </a:r>
            <a:r>
              <a:rPr lang="es-ES" dirty="0"/>
              <a:t> 14, mayúsculas y minúsculas, negro)</a:t>
            </a:r>
            <a:endParaRPr lang="es-ES_tradnl" dirty="0"/>
          </a:p>
        </p:txBody>
      </p:sp>
      <p:sp>
        <p:nvSpPr>
          <p:cNvPr id="7" name="6 Rectángulo"/>
          <p:cNvSpPr>
            <a:spLocks/>
          </p:cNvSpPr>
          <p:nvPr userDrawn="1"/>
        </p:nvSpPr>
        <p:spPr>
          <a:xfrm>
            <a:off x="2033337" y="0"/>
            <a:ext cx="7872664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inside/descarga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sweb.seap.minhap.es/ayuda/consulta/SuiteIns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2135" y="2868486"/>
            <a:ext cx="8815388" cy="503659"/>
          </a:xfrm>
        </p:spPr>
        <p:txBody>
          <a:bodyPr/>
          <a:lstStyle/>
          <a:p>
            <a:pPr algn="r"/>
            <a:r>
              <a:rPr lang="es-ES" b="1" dirty="0" smtClean="0"/>
              <a:t>Publicación distribuibles Suite INSIDE</a:t>
            </a:r>
            <a:endParaRPr lang="es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67492" y="4682049"/>
            <a:ext cx="5211763" cy="1291575"/>
          </a:xfrm>
        </p:spPr>
        <p:txBody>
          <a:bodyPr/>
          <a:lstStyle/>
          <a:p>
            <a:pPr algn="r"/>
            <a:r>
              <a:rPr lang="es-ES" dirty="0" smtClean="0"/>
              <a:t>SGAD</a:t>
            </a:r>
          </a:p>
          <a:p>
            <a:pPr algn="r"/>
            <a:r>
              <a:rPr lang="es-ES" dirty="0" smtClean="0"/>
              <a:t>Madrid 31 de enero de 2019</a:t>
            </a:r>
          </a:p>
          <a:p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1. Publicación distribuible CSV Storage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4361" y="2883018"/>
            <a:ext cx="43434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837399" y="1713297"/>
            <a:ext cx="7392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Aplicación de almacenamiento sobre sistema de ficheros accesible mediante servicios web de almacenamiento, consulta, modificación, </a:t>
            </a:r>
            <a:r>
              <a:rPr lang="es-ES" sz="1600" b="0" dirty="0" err="1" smtClean="0">
                <a:solidFill>
                  <a:schemeClr val="tx2">
                    <a:lumMod val="50000"/>
                  </a:schemeClr>
                </a:solidFill>
              </a:rPr>
              <a:t>etc</a:t>
            </a:r>
            <a:endParaRPr lang="es-ES" sz="1600" b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5 Imagen" descr="Logo - CSV Stor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5397" y="3276663"/>
            <a:ext cx="2829320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393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2. Publicación distribuibles CSV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</a:rPr>
              <a:t>Creator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</a:rPr>
              <a:t>Eutils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br>
              <a:rPr lang="es-ES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713" y="1276301"/>
            <a:ext cx="4933950" cy="3381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0958" y="1878230"/>
            <a:ext cx="4762500" cy="344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4358" y="2369820"/>
            <a:ext cx="504825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61925" y="2999323"/>
            <a:ext cx="4724400" cy="3400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5657" y="3514725"/>
            <a:ext cx="4762500" cy="3343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67550" y="1414011"/>
            <a:ext cx="2838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393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2. Publicación distribuibles CSV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</a:rPr>
              <a:t>Creator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s-ES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441" y="1720366"/>
            <a:ext cx="7732015" cy="449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393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Descarga y documentación de distribuibles</a:t>
            </a:r>
            <a:endParaRPr lang="es-E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41144" y="2752826"/>
            <a:ext cx="8893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https://administracionelectronica.gob.es/ctt/inside/descargas</a:t>
            </a:r>
            <a:endParaRPr lang="es-E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</a:rPr>
              <a:t>Dudas, consultas o incidencias: </a:t>
            </a:r>
            <a:r>
              <a:rPr lang="es-ES" sz="2000" dirty="0" smtClean="0">
                <a:solidFill>
                  <a:schemeClr val="tx2">
                    <a:lumMod val="50000"/>
                  </a:schemeClr>
                </a:solidFill>
                <a:hlinkClick r:id="rId4"/>
              </a:rPr>
              <a:t>https://ssweb.seap.minhap.es/ayuda/consulta/SuiteInside</a:t>
            </a:r>
            <a:endParaRPr lang="es-E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3932536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110624</TotalTime>
  <Words>68</Words>
  <Application>Microsoft Office PowerPoint</Application>
  <PresentationFormat>A4 (210 x 297 mm)</PresentationFormat>
  <Paragraphs>11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Portada</vt:lpstr>
      <vt:lpstr>Publicación distribuibles Suite INSIDE</vt:lpstr>
      <vt:lpstr>1. Publicación distribuible CSV Storage</vt:lpstr>
      <vt:lpstr>2. Publicación distribuibles CSV Creator (Eutils) </vt:lpstr>
      <vt:lpstr>2. Publicación distribuibles CSV Creator </vt:lpstr>
      <vt:lpstr>Descarga y documentación de distribuibles</vt:lpstr>
    </vt:vector>
  </TitlesOfParts>
  <Company>everis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laura.flores</cp:lastModifiedBy>
  <cp:revision>2814</cp:revision>
  <dcterms:created xsi:type="dcterms:W3CDTF">2006-12-22T10:38:39Z</dcterms:created>
  <dcterms:modified xsi:type="dcterms:W3CDTF">2019-01-30T10:14:32Z</dcterms:modified>
</cp:coreProperties>
</file>