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"/>
  </p:notesMasterIdLst>
  <p:handoutMasterIdLst>
    <p:handoutMasterId r:id="rId5"/>
  </p:handoutMasterIdLst>
  <p:sldIdLst>
    <p:sldId id="304" r:id="rId2"/>
    <p:sldId id="579" r:id="rId3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99"/>
    <a:srgbClr val="FFD303"/>
    <a:srgbClr val="E0E5F0"/>
    <a:srgbClr val="D5DCEA"/>
    <a:srgbClr val="FF9933"/>
    <a:srgbClr val="B2B2B2"/>
    <a:srgbClr val="FFCC66"/>
    <a:srgbClr val="FF99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6" autoAdjust="0"/>
    <p:restoredTop sz="91400" autoAdjust="0"/>
  </p:normalViewPr>
  <p:slideViewPr>
    <p:cSldViewPr snapToGrid="0" showGuides="1">
      <p:cViewPr varScale="1">
        <p:scale>
          <a:sx n="96" d="100"/>
          <a:sy n="96" d="100"/>
        </p:scale>
        <p:origin x="1648" y="63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nández Díez Javier" userId="a030af30-e678-4278-8c8a-c07c0fee0bb9" providerId="ADAL" clId="{39089CB2-35F8-400B-98E8-D12BA97856C7}"/>
    <pc:docChg chg="modSld">
      <pc:chgData name="Hernández Díez Javier" userId="a030af30-e678-4278-8c8a-c07c0fee0bb9" providerId="ADAL" clId="{39089CB2-35F8-400B-98E8-D12BA97856C7}" dt="2019-01-30T16:13:59.241" v="9" actId="20577"/>
      <pc:docMkLst>
        <pc:docMk/>
      </pc:docMkLst>
      <pc:sldChg chg="modSp">
        <pc:chgData name="Hernández Díez Javier" userId="a030af30-e678-4278-8c8a-c07c0fee0bb9" providerId="ADAL" clId="{39089CB2-35F8-400B-98E8-D12BA97856C7}" dt="2019-01-30T16:13:59.241" v="9" actId="20577"/>
        <pc:sldMkLst>
          <pc:docMk/>
          <pc:sldMk cId="2893932536" sldId="579"/>
        </pc:sldMkLst>
        <pc:spChg chg="mod">
          <ac:chgData name="Hernández Díez Javier" userId="a030af30-e678-4278-8c8a-c07c0fee0bb9" providerId="ADAL" clId="{39089CB2-35F8-400B-98E8-D12BA97856C7}" dt="2019-01-30T16:13:59.241" v="9" actId="20577"/>
          <ac:spMkLst>
            <pc:docMk/>
            <pc:sldMk cId="2893932536" sldId="579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30/01/2019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" r="46924" b="-1"/>
          <a:stretch/>
        </p:blipFill>
        <p:spPr bwMode="auto">
          <a:xfrm>
            <a:off x="303975" y="376015"/>
            <a:ext cx="1182993" cy="67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7 Imagen" descr="logo_ministerio2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0"/>
          <a:stretch>
            <a:fillRect/>
          </a:stretch>
        </p:blipFill>
        <p:spPr bwMode="auto">
          <a:xfrm>
            <a:off x="1204957" y="0"/>
            <a:ext cx="870104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estilo título patrón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encabezado (</a:t>
            </a:r>
            <a:r>
              <a:rPr lang="es-ES_tradnl" dirty="0" err="1"/>
              <a:t>arial</a:t>
            </a:r>
            <a:r>
              <a:rPr lang="es-ES_tradnl" dirty="0"/>
              <a:t> 22, minúsculas, verde)</a:t>
            </a:r>
          </a:p>
          <a:p>
            <a:pPr lvl="1"/>
            <a:r>
              <a:rPr lang="es-ES_tradnl" dirty="0"/>
              <a:t>Cuerpo de texto (</a:t>
            </a:r>
            <a:r>
              <a:rPr lang="es-ES_tradnl" dirty="0" err="1"/>
              <a:t>arial</a:t>
            </a:r>
            <a:r>
              <a:rPr lang="es-ES_tradnl" dirty="0"/>
              <a:t> 18, mayúsculas y minúsculas, negro)</a:t>
            </a:r>
          </a:p>
          <a:p>
            <a:pPr lvl="2"/>
            <a:r>
              <a:rPr lang="es-ES" dirty="0"/>
              <a:t>Nivel 1 (</a:t>
            </a:r>
            <a:r>
              <a:rPr lang="es-ES" dirty="0" err="1"/>
              <a:t>arial</a:t>
            </a:r>
            <a:r>
              <a:rPr lang="es-ES" dirty="0"/>
              <a:t> 16, mayúsculas y minúsculas, negro)</a:t>
            </a:r>
          </a:p>
          <a:p>
            <a:pPr lvl="3"/>
            <a:r>
              <a:rPr lang="es-ES" dirty="0"/>
              <a:t>Nivel 2 (</a:t>
            </a:r>
            <a:r>
              <a:rPr lang="es-ES" dirty="0" err="1"/>
              <a:t>arial</a:t>
            </a:r>
            <a:r>
              <a:rPr lang="es-ES" dirty="0"/>
              <a:t> 15, mayúsculas y minúsculas, negro)</a:t>
            </a:r>
          </a:p>
          <a:p>
            <a:pPr lvl="4"/>
            <a:r>
              <a:rPr lang="es-ES" dirty="0"/>
              <a:t>Nivel 3 (</a:t>
            </a:r>
            <a:r>
              <a:rPr lang="es-ES" dirty="0" err="1"/>
              <a:t>arial</a:t>
            </a:r>
            <a:r>
              <a:rPr lang="es-ES" dirty="0"/>
              <a:t> 14, mayúsculas y minúsculas, negro)</a:t>
            </a:r>
            <a:endParaRPr lang="es-ES_tradnl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>
            <a:spLocks/>
          </p:cNvSpPr>
          <p:nvPr userDrawn="1"/>
        </p:nvSpPr>
        <p:spPr>
          <a:xfrm>
            <a:off x="1213503" y="0"/>
            <a:ext cx="8692498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5306" y="3435581"/>
            <a:ext cx="8815388" cy="565214"/>
          </a:xfrm>
        </p:spPr>
        <p:txBody>
          <a:bodyPr/>
          <a:lstStyle/>
          <a:p>
            <a:pPr algn="r"/>
            <a:r>
              <a:rPr lang="es-ES" sz="3200" dirty="0"/>
              <a:t>FORO POR EL DOCUMENTO ELECTRÓNICO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67492" y="4682049"/>
            <a:ext cx="5211763" cy="851455"/>
          </a:xfrm>
        </p:spPr>
        <p:txBody>
          <a:bodyPr/>
          <a:lstStyle/>
          <a:p>
            <a:pPr algn="r"/>
            <a:r>
              <a:rPr lang="es-ES" dirty="0"/>
              <a:t>Madrid 31 de enero de 2019</a:t>
            </a:r>
          </a:p>
          <a:p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/>
              <a:t>Orden del Día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98891" y="1186875"/>
            <a:ext cx="915352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800" dirty="0">
                <a:solidFill>
                  <a:schemeClr val="tx1"/>
                </a:solidFill>
              </a:rPr>
              <a:t>1.-Bienvenida y saludos. D. Fernando de Pablo.</a:t>
            </a:r>
            <a:endParaRPr lang="es-ES" sz="2800" dirty="0">
              <a:solidFill>
                <a:schemeClr val="tx1"/>
              </a:solidFill>
            </a:endParaRP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2.-Estado de situación del piloto de tramitación automatizada (Diputación de Málaga, PwC, </a:t>
            </a:r>
            <a:r>
              <a:rPr lang="es-ES" sz="1800" dirty="0" err="1">
                <a:solidFill>
                  <a:schemeClr val="tx1"/>
                </a:solidFill>
              </a:rPr>
              <a:t>esPublico</a:t>
            </a:r>
            <a:r>
              <a:rPr lang="es-ES" sz="1800" dirty="0">
                <a:solidFill>
                  <a:schemeClr val="tx1"/>
                </a:solidFill>
              </a:rPr>
              <a:t>)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>
                <a:solidFill>
                  <a:schemeClr val="tx1"/>
                </a:solidFill>
              </a:rPr>
              <a:t>Introducción Diputación de </a:t>
            </a:r>
            <a:r>
              <a:rPr lang="es-ES" sz="1800" dirty="0">
                <a:solidFill>
                  <a:schemeClr val="tx1"/>
                </a:solidFill>
              </a:rPr>
              <a:t>Málaga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Demostración PwC + </a:t>
            </a:r>
            <a:r>
              <a:rPr lang="es-ES" sz="1800" dirty="0" err="1">
                <a:solidFill>
                  <a:schemeClr val="tx1"/>
                </a:solidFill>
              </a:rPr>
              <a:t>esPublico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Procedimiento de recogida de propuestas de modelización</a:t>
            </a:r>
            <a:endParaRPr lang="es-ES" sz="2800" dirty="0">
              <a:solidFill>
                <a:schemeClr val="tx1"/>
              </a:solidFill>
            </a:endParaRP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3.-Destacados de la actividad de los subgrupos: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Metadatos Comunes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Evidencias Electrónicas</a:t>
            </a:r>
            <a:endParaRPr lang="es-ES" sz="2800" dirty="0">
              <a:solidFill>
                <a:schemeClr val="tx1"/>
              </a:solidFill>
            </a:endParaRP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4.-Novedades informáticas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 err="1">
                <a:solidFill>
                  <a:schemeClr val="tx1"/>
                </a:solidFill>
              </a:rPr>
              <a:t>DeskInSide</a:t>
            </a:r>
            <a:r>
              <a:rPr lang="es-ES" sz="1800" dirty="0">
                <a:solidFill>
                  <a:schemeClr val="tx1"/>
                </a:solidFill>
              </a:rPr>
              <a:t>: para elaboración automatizada de expedientes en </a:t>
            </a:r>
            <a:r>
              <a:rPr lang="es-ES" sz="1800" dirty="0" err="1">
                <a:solidFill>
                  <a:schemeClr val="tx1"/>
                </a:solidFill>
              </a:rPr>
              <a:t>InSide</a:t>
            </a:r>
            <a:r>
              <a:rPr lang="es-ES" sz="1800" dirty="0">
                <a:solidFill>
                  <a:schemeClr val="tx1"/>
                </a:solidFill>
              </a:rPr>
              <a:t> a partir de carpetas y documentos de escritorio (MPR) – D. Carlos Noreña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Estado de </a:t>
            </a:r>
            <a:r>
              <a:rPr lang="es-ES" sz="1800" dirty="0" err="1">
                <a:solidFill>
                  <a:schemeClr val="tx1"/>
                </a:solidFill>
              </a:rPr>
              <a:t>InSide</a:t>
            </a:r>
            <a:r>
              <a:rPr lang="es-ES" sz="1800" dirty="0">
                <a:solidFill>
                  <a:schemeClr val="tx1"/>
                </a:solidFill>
              </a:rPr>
              <a:t> como herramienta de intercambio de expedientes. – Dª Laura Flores</a:t>
            </a:r>
            <a:endParaRPr lang="es-ES" sz="2800" dirty="0">
              <a:solidFill>
                <a:schemeClr val="tx1"/>
              </a:solidFill>
            </a:endParaRPr>
          </a:p>
          <a:p>
            <a:pPr lvl="1"/>
            <a:r>
              <a:rPr lang="es-ES" sz="1800" dirty="0">
                <a:solidFill>
                  <a:schemeClr val="tx1"/>
                </a:solidFill>
              </a:rPr>
              <a:t>Publicación paquetes distribuibles EUTILS y CSV Storage - Dª Laura Flores</a:t>
            </a:r>
            <a:endParaRPr lang="es-ES" sz="2800" dirty="0">
              <a:solidFill>
                <a:schemeClr val="tx1"/>
              </a:solidFill>
            </a:endParaRP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5.-Ruegos y Preguntas</a:t>
            </a:r>
            <a:endParaRPr lang="es-ES" sz="2800" dirty="0">
              <a:solidFill>
                <a:schemeClr val="tx1"/>
              </a:solidFill>
            </a:endParaRPr>
          </a:p>
          <a:p>
            <a:pPr lvl="0"/>
            <a:endParaRPr lang="es-E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32536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110616</TotalTime>
  <Words>133</Words>
  <Application>Microsoft Office PowerPoint</Application>
  <PresentationFormat>A4 (210 x 297 mm)</PresentationFormat>
  <Paragraphs>20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Wingdings</vt:lpstr>
      <vt:lpstr>Portada</vt:lpstr>
      <vt:lpstr>FORO POR EL DOCUMENTO ELECTRÓNICO</vt:lpstr>
      <vt:lpstr>Orden del Día</vt:lpstr>
    </vt:vector>
  </TitlesOfParts>
  <Company>everis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Hernández Díez Javier</cp:lastModifiedBy>
  <cp:revision>2811</cp:revision>
  <dcterms:created xsi:type="dcterms:W3CDTF">2006-12-22T10:38:39Z</dcterms:created>
  <dcterms:modified xsi:type="dcterms:W3CDTF">2019-01-30T16:14:01Z</dcterms:modified>
</cp:coreProperties>
</file>